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4" r:id="rId1"/>
  </p:sldMasterIdLst>
  <p:notesMasterIdLst>
    <p:notesMasterId r:id="rId23"/>
  </p:notesMasterIdLst>
  <p:sldIdLst>
    <p:sldId id="345" r:id="rId2"/>
    <p:sldId id="326" r:id="rId3"/>
    <p:sldId id="331" r:id="rId4"/>
    <p:sldId id="334" r:id="rId5"/>
    <p:sldId id="368" r:id="rId6"/>
    <p:sldId id="371" r:id="rId7"/>
    <p:sldId id="361" r:id="rId8"/>
    <p:sldId id="370" r:id="rId9"/>
    <p:sldId id="363" r:id="rId10"/>
    <p:sldId id="373" r:id="rId11"/>
    <p:sldId id="364" r:id="rId12"/>
    <p:sldId id="365" r:id="rId13"/>
    <p:sldId id="359" r:id="rId14"/>
    <p:sldId id="366" r:id="rId15"/>
    <p:sldId id="374" r:id="rId16"/>
    <p:sldId id="360" r:id="rId17"/>
    <p:sldId id="770" r:id="rId18"/>
    <p:sldId id="774" r:id="rId19"/>
    <p:sldId id="773" r:id="rId20"/>
    <p:sldId id="668" r:id="rId21"/>
    <p:sldId id="772" r:id="rId22"/>
  </p:sldIdLst>
  <p:sldSz cx="11520488" cy="6480175"/>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413" userDrawn="1">
          <p15:clr>
            <a:srgbClr val="A4A3A4"/>
          </p15:clr>
        </p15:guide>
      </p15:sldGuideLst>
    </p:ext>
    <p:ext uri="{2D200454-40CA-4A62-9FC3-DE9A4176ACB9}">
      <p15:notesGuideLst xmlns:p15="http://schemas.microsoft.com/office/powerpoint/2012/main">
        <p15:guide id="1" orient="horz" pos="2675" userDrawn="1">
          <p15:clr>
            <a:srgbClr val="A4A3A4"/>
          </p15:clr>
        </p15:guide>
        <p15:guide id="2" pos="194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7484F50-6BC5-DF30-CBF4-7A2ACE382E64}" name="SANDRINE PREVEL" initials="SP" userId="S-1-5-21-1616320312-2655828719-4280963109-87256" providerId="AD"/>
  <p188:author id="{2AC6F77A-8111-BE0F-8631-C652C27A653C}" name="LAURENT BELLEGUIC" initials="LB" userId="S-1-5-21-1616320312-2655828719-4280963109-91038" providerId="AD"/>
  <p188:author id="{733E0C82-D1E3-95DA-73E8-E4780B728DD4}" name="Yann Bruyère" initials="YB" userId="7e8acb11d031750a" providerId="Windows Live"/>
  <p188:author id="{D71B9CCB-113F-4725-4D4C-AB74C6489AA0}" name="SUSIE DE LABORDE-NOGUEZ" initials="SDLN" userId="S-1-5-21-1616320312-2655828719-4280963109-98796" providerId="AD"/>
  <p188:author id="{34BAA8E8-33A7-8CF0-10A2-F5C954B08B56}" name="VINCENT AUDEBERT" initials="VA" userId="S-1-5-21-1616320312-2655828719-4280963109-7728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ANDRINE STAFFOLANI" initials="SS" lastIdx="8" clrIdx="0">
    <p:extLst>
      <p:ext uri="{19B8F6BF-5375-455C-9EA6-DF929625EA0E}">
        <p15:presenceInfo xmlns:p15="http://schemas.microsoft.com/office/powerpoint/2012/main" userId="S-1-5-21-1616320312-2655828719-4280963109-9090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9900"/>
    <a:srgbClr val="FF6600"/>
    <a:srgbClr val="CDF5E0"/>
    <a:srgbClr val="00CCFF"/>
    <a:srgbClr val="66FFFF"/>
    <a:srgbClr val="FF6699"/>
    <a:srgbClr val="CC9900"/>
    <a:srgbClr val="CCFF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2" autoAdjust="0"/>
    <p:restoredTop sz="89505" autoAdjust="0"/>
  </p:normalViewPr>
  <p:slideViewPr>
    <p:cSldViewPr>
      <p:cViewPr varScale="1">
        <p:scale>
          <a:sx n="93" d="100"/>
          <a:sy n="93" d="100"/>
        </p:scale>
        <p:origin x="499" y="82"/>
      </p:cViewPr>
      <p:guideLst>
        <p:guide orient="horz" pos="2160"/>
        <p:guide pos="3413"/>
      </p:guideLst>
    </p:cSldViewPr>
  </p:slideViewPr>
  <p:outlineViewPr>
    <p:cViewPr varScale="1">
      <p:scale>
        <a:sx n="170" d="200"/>
        <a:sy n="170" d="200"/>
      </p:scale>
      <p:origin x="-780" y="-84"/>
    </p:cViewPr>
  </p:outlineViewPr>
  <p:notesTextViewPr>
    <p:cViewPr>
      <p:scale>
        <a:sx n="75" d="100"/>
        <a:sy n="75" d="100"/>
      </p:scale>
      <p:origin x="0" y="0"/>
    </p:cViewPr>
  </p:notesTextViewPr>
  <p:sorterViewPr>
    <p:cViewPr>
      <p:scale>
        <a:sx n="100" d="100"/>
        <a:sy n="100" d="100"/>
      </p:scale>
      <p:origin x="0" y="0"/>
    </p:cViewPr>
  </p:sorterViewPr>
  <p:notesViewPr>
    <p:cSldViewPr>
      <p:cViewPr varScale="1">
        <p:scale>
          <a:sx n="59" d="100"/>
          <a:sy n="59" d="100"/>
        </p:scale>
        <p:origin x="-1752" y="-72"/>
      </p:cViewPr>
      <p:guideLst>
        <p:guide orient="horz" pos="2675"/>
        <p:guide pos="19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p:cNvSpPr>
          <p:nvPr>
            <p:ph type="sldImg"/>
          </p:nvPr>
        </p:nvSpPr>
        <p:spPr bwMode="auto">
          <a:xfrm>
            <a:off x="90488" y="754063"/>
            <a:ext cx="6613525" cy="3721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0" name="Rectangle 2"/>
          <p:cNvSpPr>
            <a:spLocks noGrp="1" noChangeArrowheads="1"/>
          </p:cNvSpPr>
          <p:nvPr>
            <p:ph type="body"/>
          </p:nvPr>
        </p:nvSpPr>
        <p:spPr bwMode="auto">
          <a:xfrm>
            <a:off x="679486" y="4714976"/>
            <a:ext cx="5437284" cy="44658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fr-FR" altLang="fr-FR"/>
          </a:p>
        </p:txBody>
      </p:sp>
      <p:sp>
        <p:nvSpPr>
          <p:cNvPr id="2051" name="Rectangle 3"/>
          <p:cNvSpPr>
            <a:spLocks noGrp="1" noChangeArrowheads="1"/>
          </p:cNvSpPr>
          <p:nvPr>
            <p:ph type="hdr"/>
          </p:nvPr>
        </p:nvSpPr>
        <p:spPr bwMode="auto">
          <a:xfrm>
            <a:off x="2" y="6"/>
            <a:ext cx="2949181" cy="4952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tabLst>
                <a:tab pos="662808" algn="l"/>
                <a:tab pos="1325619" algn="l"/>
                <a:tab pos="1988427" algn="l"/>
                <a:tab pos="2651235" algn="l"/>
              </a:tabLst>
              <a:defRPr sz="1300">
                <a:solidFill>
                  <a:srgbClr val="000000"/>
                </a:solidFill>
                <a:latin typeface="Times New Roman" panose="02020603050405020304" pitchFamily="18" charset="0"/>
              </a:defRPr>
            </a:lvl1pPr>
          </a:lstStyle>
          <a:p>
            <a:endParaRPr lang="fr-FR" altLang="fr-FR" dirty="0"/>
          </a:p>
        </p:txBody>
      </p:sp>
      <p:sp>
        <p:nvSpPr>
          <p:cNvPr id="2052" name="Rectangle 4"/>
          <p:cNvSpPr>
            <a:spLocks noGrp="1" noChangeArrowheads="1"/>
          </p:cNvSpPr>
          <p:nvPr>
            <p:ph type="dt"/>
          </p:nvPr>
        </p:nvSpPr>
        <p:spPr bwMode="auto">
          <a:xfrm>
            <a:off x="3847070" y="6"/>
            <a:ext cx="2949181" cy="4952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tabLst>
                <a:tab pos="662808" algn="l"/>
                <a:tab pos="1325619" algn="l"/>
                <a:tab pos="1988427" algn="l"/>
                <a:tab pos="2651235" algn="l"/>
              </a:tabLst>
              <a:defRPr sz="1300">
                <a:solidFill>
                  <a:srgbClr val="000000"/>
                </a:solidFill>
                <a:latin typeface="Times New Roman" panose="02020603050405020304" pitchFamily="18" charset="0"/>
              </a:defRPr>
            </a:lvl1pPr>
          </a:lstStyle>
          <a:p>
            <a:endParaRPr lang="fr-FR" altLang="fr-FR" dirty="0"/>
          </a:p>
        </p:txBody>
      </p:sp>
      <p:sp>
        <p:nvSpPr>
          <p:cNvPr id="2053" name="Rectangle 5"/>
          <p:cNvSpPr>
            <a:spLocks noGrp="1" noChangeArrowheads="1"/>
          </p:cNvSpPr>
          <p:nvPr>
            <p:ph type="ftr"/>
          </p:nvPr>
        </p:nvSpPr>
        <p:spPr bwMode="auto">
          <a:xfrm>
            <a:off x="2" y="9429942"/>
            <a:ext cx="2949181" cy="4952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tabLst>
                <a:tab pos="662808" algn="l"/>
                <a:tab pos="1325619" algn="l"/>
                <a:tab pos="1988427" algn="l"/>
                <a:tab pos="2651235" algn="l"/>
              </a:tabLst>
              <a:defRPr sz="1300">
                <a:solidFill>
                  <a:srgbClr val="000000"/>
                </a:solidFill>
                <a:latin typeface="Times New Roman" panose="02020603050405020304" pitchFamily="18" charset="0"/>
              </a:defRPr>
            </a:lvl1pPr>
          </a:lstStyle>
          <a:p>
            <a:endParaRPr lang="fr-FR" altLang="fr-FR" dirty="0"/>
          </a:p>
        </p:txBody>
      </p:sp>
      <p:sp>
        <p:nvSpPr>
          <p:cNvPr id="2054" name="Rectangle 6"/>
          <p:cNvSpPr>
            <a:spLocks noGrp="1" noChangeArrowheads="1"/>
          </p:cNvSpPr>
          <p:nvPr>
            <p:ph type="sldNum"/>
          </p:nvPr>
        </p:nvSpPr>
        <p:spPr bwMode="auto">
          <a:xfrm>
            <a:off x="3847070" y="9429942"/>
            <a:ext cx="2949181" cy="4952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tabLst>
                <a:tab pos="662808" algn="l"/>
                <a:tab pos="1325619" algn="l"/>
                <a:tab pos="1988427" algn="l"/>
                <a:tab pos="2651235" algn="l"/>
              </a:tabLst>
              <a:defRPr sz="1300">
                <a:solidFill>
                  <a:srgbClr val="000000"/>
                </a:solidFill>
                <a:latin typeface="Times New Roman" panose="02020603050405020304" pitchFamily="18" charset="0"/>
              </a:defRPr>
            </a:lvl1pPr>
          </a:lstStyle>
          <a:p>
            <a:fld id="{8768EFF4-FF18-45C1-9EE4-7C579F72D549}" type="slidenum">
              <a:rPr lang="fr-FR" altLang="fr-FR"/>
              <a:pPr/>
              <a:t>‹N°›</a:t>
            </a:fld>
            <a:endParaRPr lang="fr-FR" altLang="fr-FR" dirty="0"/>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0488" y="754063"/>
            <a:ext cx="6613525" cy="3721100"/>
          </a:xfrm>
        </p:spPr>
      </p:sp>
      <p:sp>
        <p:nvSpPr>
          <p:cNvPr id="3" name="Espace réservé des not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06CD8F-B7ED-4A05-9FB1-A01CC0EF02CC}" type="slidenum">
              <a:rPr kumimoji="0" lang="fr-FR"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fr-FR"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1289558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0488" y="754063"/>
            <a:ext cx="6613525" cy="3721100"/>
          </a:xfrm>
        </p:spPr>
      </p:sp>
      <p:sp>
        <p:nvSpPr>
          <p:cNvPr id="3" name="Espace réservé des not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06CD8F-B7ED-4A05-9FB1-A01CC0EF02CC}" type="slidenum">
              <a:rPr kumimoji="0" lang="fr-FR"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fr-FR"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2304910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0488" y="754063"/>
            <a:ext cx="6613525" cy="3721100"/>
          </a:xfrm>
        </p:spPr>
      </p:sp>
      <p:sp>
        <p:nvSpPr>
          <p:cNvPr id="3" name="Espace réservé des not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06CD8F-B7ED-4A05-9FB1-A01CC0EF02CC}" type="slidenum">
              <a:rPr kumimoji="0" lang="fr-FR"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fr-FR"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8357543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0488" y="754063"/>
            <a:ext cx="6613525" cy="3721100"/>
          </a:xfrm>
        </p:spPr>
      </p:sp>
      <p:sp>
        <p:nvSpPr>
          <p:cNvPr id="3" name="Espace réservé des not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06CD8F-B7ED-4A05-9FB1-A01CC0EF02CC}" type="slidenum">
              <a:rPr kumimoji="0" lang="fr-FR"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fr-FR"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2894077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440061" y="1060529"/>
            <a:ext cx="8640366" cy="2256061"/>
          </a:xfrm>
        </p:spPr>
        <p:txBody>
          <a:bodyPr anchor="b"/>
          <a:lstStyle>
            <a:lvl1pPr algn="ctr">
              <a:defRPr sz="5669"/>
            </a:lvl1pPr>
          </a:lstStyle>
          <a:p>
            <a:r>
              <a:rPr lang="fr-FR"/>
              <a:t>Modifiez le style du titre</a:t>
            </a:r>
            <a:endParaRPr lang="en-US" dirty="0"/>
          </a:p>
        </p:txBody>
      </p:sp>
      <p:sp>
        <p:nvSpPr>
          <p:cNvPr id="3" name="Subtitle 2"/>
          <p:cNvSpPr>
            <a:spLocks noGrp="1"/>
          </p:cNvSpPr>
          <p:nvPr>
            <p:ph type="subTitle" idx="1"/>
          </p:nvPr>
        </p:nvSpPr>
        <p:spPr>
          <a:xfrm>
            <a:off x="1440061" y="3403592"/>
            <a:ext cx="8640366" cy="1564542"/>
          </a:xfrm>
        </p:spPr>
        <p:txBody>
          <a:bodyPr/>
          <a:lstStyle>
            <a:lvl1pPr marL="0" indent="0" algn="ctr">
              <a:buNone/>
              <a:defRPr sz="2268"/>
            </a:lvl1pPr>
            <a:lvl2pPr marL="432008" indent="0" algn="ctr">
              <a:buNone/>
              <a:defRPr sz="1890"/>
            </a:lvl2pPr>
            <a:lvl3pPr marL="864017" indent="0" algn="ctr">
              <a:buNone/>
              <a:defRPr sz="1701"/>
            </a:lvl3pPr>
            <a:lvl4pPr marL="1296025" indent="0" algn="ctr">
              <a:buNone/>
              <a:defRPr sz="1512"/>
            </a:lvl4pPr>
            <a:lvl5pPr marL="1728033" indent="0" algn="ctr">
              <a:buNone/>
              <a:defRPr sz="1512"/>
            </a:lvl5pPr>
            <a:lvl6pPr marL="2160041" indent="0" algn="ctr">
              <a:buNone/>
              <a:defRPr sz="1512"/>
            </a:lvl6pPr>
            <a:lvl7pPr marL="2592050" indent="0" algn="ctr">
              <a:buNone/>
              <a:defRPr sz="1512"/>
            </a:lvl7pPr>
            <a:lvl8pPr marL="3024058" indent="0" algn="ctr">
              <a:buNone/>
              <a:defRPr sz="1512"/>
            </a:lvl8pPr>
            <a:lvl9pPr marL="3456066" indent="0" algn="ctr">
              <a:buNone/>
              <a:defRPr sz="1512"/>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endParaRPr lang="fr-FR" altLang="fr-FR" dirty="0"/>
          </a:p>
        </p:txBody>
      </p:sp>
      <p:sp>
        <p:nvSpPr>
          <p:cNvPr id="5" name="Footer Placeholder 4"/>
          <p:cNvSpPr>
            <a:spLocks noGrp="1"/>
          </p:cNvSpPr>
          <p:nvPr>
            <p:ph type="ftr" sz="quarter" idx="11"/>
          </p:nvPr>
        </p:nvSpPr>
        <p:spPr/>
        <p:txBody>
          <a:bodyPr/>
          <a:lstStyle/>
          <a:p>
            <a:endParaRPr lang="fr-FR" altLang="fr-FR" dirty="0"/>
          </a:p>
        </p:txBody>
      </p:sp>
      <p:sp>
        <p:nvSpPr>
          <p:cNvPr id="6" name="Slide Number Placeholder 5"/>
          <p:cNvSpPr>
            <a:spLocks noGrp="1"/>
          </p:cNvSpPr>
          <p:nvPr>
            <p:ph type="sldNum" sz="quarter" idx="12"/>
          </p:nvPr>
        </p:nvSpPr>
        <p:spPr/>
        <p:txBody>
          <a:bodyPr/>
          <a:lstStyle/>
          <a:p>
            <a:fld id="{8585B698-83FE-463D-8EF3-00EAADA78EE1}" type="slidenum">
              <a:rPr lang="fr-FR" altLang="fr-FR" smtClean="0"/>
              <a:pPr/>
              <a:t>‹N°›</a:t>
            </a:fld>
            <a:endParaRPr lang="fr-FR" altLang="fr-FR" dirty="0"/>
          </a:p>
        </p:txBody>
      </p:sp>
    </p:spTree>
    <p:extLst>
      <p:ext uri="{BB962C8B-B14F-4D97-AF65-F5344CB8AC3E}">
        <p14:creationId xmlns:p14="http://schemas.microsoft.com/office/powerpoint/2010/main" val="1872227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endParaRPr lang="fr-FR" altLang="fr-FR" dirty="0"/>
          </a:p>
        </p:txBody>
      </p:sp>
      <p:sp>
        <p:nvSpPr>
          <p:cNvPr id="5" name="Footer Placeholder 4"/>
          <p:cNvSpPr>
            <a:spLocks noGrp="1"/>
          </p:cNvSpPr>
          <p:nvPr>
            <p:ph type="ftr" sz="quarter" idx="11"/>
          </p:nvPr>
        </p:nvSpPr>
        <p:spPr/>
        <p:txBody>
          <a:bodyPr/>
          <a:lstStyle/>
          <a:p>
            <a:endParaRPr lang="fr-FR" altLang="fr-FR" dirty="0"/>
          </a:p>
        </p:txBody>
      </p:sp>
      <p:sp>
        <p:nvSpPr>
          <p:cNvPr id="6" name="Slide Number Placeholder 5"/>
          <p:cNvSpPr>
            <a:spLocks noGrp="1"/>
          </p:cNvSpPr>
          <p:nvPr>
            <p:ph type="sldNum" sz="quarter" idx="12"/>
          </p:nvPr>
        </p:nvSpPr>
        <p:spPr/>
        <p:txBody>
          <a:bodyPr/>
          <a:lstStyle/>
          <a:p>
            <a:fld id="{ABFC0D82-3D1D-461B-8008-B8D5436007C6}" type="slidenum">
              <a:rPr lang="fr-FR" altLang="fr-FR" smtClean="0"/>
              <a:pPr/>
              <a:t>‹N°›</a:t>
            </a:fld>
            <a:endParaRPr lang="fr-FR" altLang="fr-FR" dirty="0"/>
          </a:p>
        </p:txBody>
      </p:sp>
    </p:spTree>
    <p:extLst>
      <p:ext uri="{BB962C8B-B14F-4D97-AF65-F5344CB8AC3E}">
        <p14:creationId xmlns:p14="http://schemas.microsoft.com/office/powerpoint/2010/main" val="635779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244349" y="345009"/>
            <a:ext cx="2484105" cy="5491649"/>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792033" y="345009"/>
            <a:ext cx="7308310" cy="549164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endParaRPr lang="fr-FR" altLang="fr-FR" dirty="0"/>
          </a:p>
        </p:txBody>
      </p:sp>
      <p:sp>
        <p:nvSpPr>
          <p:cNvPr id="5" name="Footer Placeholder 4"/>
          <p:cNvSpPr>
            <a:spLocks noGrp="1"/>
          </p:cNvSpPr>
          <p:nvPr>
            <p:ph type="ftr" sz="quarter" idx="11"/>
          </p:nvPr>
        </p:nvSpPr>
        <p:spPr/>
        <p:txBody>
          <a:bodyPr/>
          <a:lstStyle/>
          <a:p>
            <a:endParaRPr lang="fr-FR" altLang="fr-FR" dirty="0"/>
          </a:p>
        </p:txBody>
      </p:sp>
      <p:sp>
        <p:nvSpPr>
          <p:cNvPr id="6" name="Slide Number Placeholder 5"/>
          <p:cNvSpPr>
            <a:spLocks noGrp="1"/>
          </p:cNvSpPr>
          <p:nvPr>
            <p:ph type="sldNum" sz="quarter" idx="12"/>
          </p:nvPr>
        </p:nvSpPr>
        <p:spPr/>
        <p:txBody>
          <a:bodyPr/>
          <a:lstStyle/>
          <a:p>
            <a:fld id="{D9CA0121-E59B-4E72-853A-FF4D726A6414}" type="slidenum">
              <a:rPr lang="fr-FR" altLang="fr-FR" smtClean="0"/>
              <a:pPr/>
              <a:t>‹N°›</a:t>
            </a:fld>
            <a:endParaRPr lang="fr-FR" altLang="fr-FR" dirty="0"/>
          </a:p>
        </p:txBody>
      </p:sp>
    </p:spTree>
    <p:extLst>
      <p:ext uri="{BB962C8B-B14F-4D97-AF65-F5344CB8AC3E}">
        <p14:creationId xmlns:p14="http://schemas.microsoft.com/office/powerpoint/2010/main" val="33283343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226782" cy="226778"/>
          </a:xfrm>
          <a:ln>
            <a:solidFill>
              <a:schemeClr val="tx1">
                <a:alpha val="0"/>
              </a:schemeClr>
            </a:solidFill>
          </a:ln>
        </p:spPr>
        <p:txBody>
          <a:bodyPr/>
          <a:lstStyle>
            <a:lvl1pPr>
              <a:defRPr sz="106">
                <a:solidFill>
                  <a:schemeClr val="tx1">
                    <a:alpha val="0"/>
                  </a:schemeClr>
                </a:solidFill>
              </a:defRPr>
            </a:lvl1pPr>
          </a:lstStyle>
          <a:p>
            <a:r>
              <a:rPr lang="fr-FR" dirty="0"/>
              <a:t>Titre</a:t>
            </a:r>
          </a:p>
        </p:txBody>
      </p:sp>
      <p:sp>
        <p:nvSpPr>
          <p:cNvPr id="2" name="Espace réservé de la date 1"/>
          <p:cNvSpPr>
            <a:spLocks noGrp="1"/>
          </p:cNvSpPr>
          <p:nvPr>
            <p:ph type="dt" sz="half" idx="10"/>
          </p:nvPr>
        </p:nvSpPr>
        <p:spPr bwMode="gray"/>
        <p:txBody>
          <a:bodyPr/>
          <a:lstStyle/>
          <a:p>
            <a:pPr algn="r"/>
            <a:r>
              <a:rPr lang="fr-FR" cap="all" dirty="0"/>
              <a:t>XX/XX/XXXX</a:t>
            </a:r>
          </a:p>
        </p:txBody>
      </p:sp>
      <p:sp>
        <p:nvSpPr>
          <p:cNvPr id="3" name="Espace réservé du pied de page 2"/>
          <p:cNvSpPr>
            <a:spLocks noGrp="1"/>
          </p:cNvSpPr>
          <p:nvPr>
            <p:ph type="ftr" sz="quarter" idx="11"/>
          </p:nvPr>
        </p:nvSpPr>
        <p:spPr bwMode="gray"/>
        <p:txBody>
          <a:bodyPr/>
          <a:lstStyle/>
          <a:p>
            <a:r>
              <a:rPr lang="fr-FR" dirty="0"/>
              <a:t>Intitulé de la direction/service interministérielle</a:t>
            </a:r>
          </a:p>
        </p:txBody>
      </p:sp>
      <p:sp>
        <p:nvSpPr>
          <p:cNvPr id="8" name="Espace réservé du numéro de diapositive 7"/>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1" name="Espace réservé du texte 10"/>
          <p:cNvSpPr>
            <a:spLocks noGrp="1"/>
          </p:cNvSpPr>
          <p:nvPr>
            <p:ph type="body" sz="quarter" idx="13" hasCustomPrompt="1"/>
          </p:nvPr>
        </p:nvSpPr>
        <p:spPr bwMode="gray">
          <a:xfrm>
            <a:off x="453563" y="2955728"/>
            <a:ext cx="10613363" cy="2617016"/>
          </a:xfrm>
        </p:spPr>
        <p:txBody>
          <a:bodyPr/>
          <a:lstStyle>
            <a:lvl1pPr>
              <a:lnSpc>
                <a:spcPct val="90000"/>
              </a:lnSpc>
              <a:spcAft>
                <a:spcPts val="0"/>
              </a:spcAft>
              <a:defRPr sz="3455" b="1" cap="all" baseline="0"/>
            </a:lvl1pPr>
            <a:lvl2pPr marL="0" indent="0">
              <a:spcBef>
                <a:spcPts val="532"/>
              </a:spcBef>
              <a:spcAft>
                <a:spcPts val="0"/>
              </a:spcAft>
              <a:buNone/>
              <a:defRPr sz="1967"/>
            </a:lvl2pPr>
          </a:lstStyle>
          <a:p>
            <a:pPr lvl="0"/>
            <a:r>
              <a:rPr lang="fr-FR" dirty="0"/>
              <a:t>Titre</a:t>
            </a:r>
          </a:p>
          <a:p>
            <a:pPr lvl="1"/>
            <a:r>
              <a:rPr lang="fr-FR" dirty="0"/>
              <a:t>Sous-titre</a:t>
            </a:r>
          </a:p>
        </p:txBody>
      </p:sp>
      <p:cxnSp>
        <p:nvCxnSpPr>
          <p:cNvPr id="12" name="Connecteur droit 11"/>
          <p:cNvCxnSpPr/>
          <p:nvPr userDrawn="1"/>
        </p:nvCxnSpPr>
        <p:spPr bwMode="gray">
          <a:xfrm>
            <a:off x="453563" y="6027753"/>
            <a:ext cx="10613363"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Image 8">
            <a:extLst>
              <a:ext uri="{FF2B5EF4-FFF2-40B4-BE49-F238E27FC236}">
                <a16:creationId xmlns:a16="http://schemas.microsoft.com/office/drawing/2014/main" id="{54E5AA2B-E685-EF7B-D1AD-A7ED4357092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9644" y="149793"/>
            <a:ext cx="1637665" cy="2025650"/>
          </a:xfrm>
          <a:prstGeom prst="rect">
            <a:avLst/>
          </a:prstGeom>
        </p:spPr>
      </p:pic>
    </p:spTree>
    <p:extLst>
      <p:ext uri="{BB962C8B-B14F-4D97-AF65-F5344CB8AC3E}">
        <p14:creationId xmlns:p14="http://schemas.microsoft.com/office/powerpoint/2010/main" val="9596858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797" b="1" i="0">
                <a:solidFill>
                  <a:schemeClr val="tx1"/>
                </a:solidFill>
                <a:latin typeface="Arial"/>
                <a:cs typeface="Arial"/>
              </a:defRPr>
            </a:lvl1pPr>
          </a:lstStyle>
          <a:p>
            <a:pPr marL="13501">
              <a:spcBef>
                <a:spcPts val="217"/>
              </a:spcBef>
            </a:pPr>
            <a:r>
              <a:rPr lang="fr-FR" spc="32" dirty="0"/>
              <a:t>Direction générale des ressources humaines - B2</a:t>
            </a:r>
            <a:endParaRPr lang="fr-FR" spc="-80" dirty="0"/>
          </a:p>
        </p:txBody>
      </p:sp>
      <p:sp>
        <p:nvSpPr>
          <p:cNvPr id="3" name="Holder 3"/>
          <p:cNvSpPr>
            <a:spLocks noGrp="1"/>
          </p:cNvSpPr>
          <p:nvPr>
            <p:ph type="dt" sz="half" idx="6"/>
          </p:nvPr>
        </p:nvSpPr>
        <p:spPr/>
        <p:txBody>
          <a:bodyPr lIns="0" tIns="0" rIns="0" bIns="0"/>
          <a:lstStyle>
            <a:lvl1pPr>
              <a:defRPr sz="797" b="1" i="0">
                <a:solidFill>
                  <a:schemeClr val="tx1"/>
                </a:solidFill>
                <a:latin typeface="Arial"/>
                <a:cs typeface="Arial"/>
              </a:defRPr>
            </a:lvl1pPr>
          </a:lstStyle>
          <a:p>
            <a:pPr marL="13501">
              <a:spcBef>
                <a:spcPts val="37"/>
              </a:spcBef>
            </a:pPr>
            <a:r>
              <a:rPr lang="fr-FR" spc="-6" dirty="0"/>
              <a:t>25/09/2025</a:t>
            </a:r>
          </a:p>
        </p:txBody>
      </p:sp>
      <p:sp>
        <p:nvSpPr>
          <p:cNvPr id="4" name="Holder 4"/>
          <p:cNvSpPr>
            <a:spLocks noGrp="1"/>
          </p:cNvSpPr>
          <p:nvPr>
            <p:ph type="sldNum" sz="quarter" idx="7"/>
          </p:nvPr>
        </p:nvSpPr>
        <p:spPr/>
        <p:txBody>
          <a:bodyPr lIns="0" tIns="0" rIns="0" bIns="0"/>
          <a:lstStyle>
            <a:lvl1pPr>
              <a:defRPr sz="797" b="1" i="0">
                <a:solidFill>
                  <a:schemeClr val="tx1"/>
                </a:solidFill>
                <a:latin typeface="Arial"/>
                <a:cs typeface="Arial"/>
              </a:defRPr>
            </a:lvl1pPr>
          </a:lstStyle>
          <a:p>
            <a:pPr marL="40502">
              <a:spcBef>
                <a:spcPts val="37"/>
              </a:spcBef>
            </a:pPr>
            <a:fld id="{81D60167-4931-47E6-BA6A-407CBD079E47}" type="slidenum">
              <a:rPr lang="fr-FR" smtClean="0"/>
              <a:pPr marL="40502">
                <a:spcBef>
                  <a:spcPts val="37"/>
                </a:spcBef>
              </a:pPr>
              <a:t>‹N°›</a:t>
            </a:fld>
            <a:endParaRPr lang="fr-FR" dirty="0"/>
          </a:p>
        </p:txBody>
      </p:sp>
    </p:spTree>
    <p:extLst>
      <p:ext uri="{BB962C8B-B14F-4D97-AF65-F5344CB8AC3E}">
        <p14:creationId xmlns:p14="http://schemas.microsoft.com/office/powerpoint/2010/main" val="1574452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253397"/>
            <a:ext cx="226781" cy="226778"/>
          </a:xfrm>
          <a:prstGeom prst="rect">
            <a:avLst/>
          </a:prstGeom>
          <a:ln>
            <a:solidFill>
              <a:schemeClr val="tx1">
                <a:alpha val="0"/>
              </a:schemeClr>
            </a:solidFill>
          </a:ln>
        </p:spPr>
        <p:txBody>
          <a:bodyPr/>
          <a:lstStyle>
            <a:lvl1pPr>
              <a:defRPr sz="126">
                <a:solidFill>
                  <a:schemeClr val="tx1">
                    <a:alpha val="0"/>
                  </a:schemeClr>
                </a:solidFill>
              </a:defRPr>
            </a:lvl1pPr>
          </a:lstStyle>
          <a:p>
            <a:r>
              <a:rPr lang="fr-FR"/>
              <a:t>XX/XX/XXXX</a:t>
            </a:r>
            <a:endParaRPr lang="fr-FR" dirty="0"/>
          </a:p>
        </p:txBody>
      </p:sp>
      <p:sp>
        <p:nvSpPr>
          <p:cNvPr id="5" name="Espace réservé du pied de page 4"/>
          <p:cNvSpPr>
            <a:spLocks noGrp="1"/>
          </p:cNvSpPr>
          <p:nvPr>
            <p:ph type="ftr" sz="quarter" idx="11"/>
          </p:nvPr>
        </p:nvSpPr>
        <p:spPr bwMode="gray">
          <a:xfrm>
            <a:off x="907125" y="4938586"/>
            <a:ext cx="4082063" cy="1133889"/>
          </a:xfrm>
          <a:prstGeom prst="rect">
            <a:avLst/>
          </a:prstGeom>
        </p:spPr>
        <p:txBody>
          <a:bodyPr anchor="b" anchorCtr="0"/>
          <a:lstStyle>
            <a:lvl1pPr>
              <a:defRPr sz="1449"/>
            </a:lvl1pPr>
          </a:lstStyle>
          <a:p>
            <a:r>
              <a:rPr lang="fr-FR" dirty="0"/>
              <a:t>Inspection générale de l’éducation,</a:t>
            </a:r>
            <a:br>
              <a:rPr lang="fr-FR" dirty="0"/>
            </a:br>
            <a:r>
              <a:rPr lang="fr-FR" dirty="0"/>
              <a:t>du sport et de la recherche </a:t>
            </a:r>
          </a:p>
        </p:txBody>
      </p:sp>
      <p:sp>
        <p:nvSpPr>
          <p:cNvPr id="6" name="Espace réservé du numéro de diapositive 5"/>
          <p:cNvSpPr>
            <a:spLocks noGrp="1"/>
          </p:cNvSpPr>
          <p:nvPr>
            <p:ph type="sldNum" sz="quarter" idx="12"/>
          </p:nvPr>
        </p:nvSpPr>
        <p:spPr bwMode="gray">
          <a:xfrm>
            <a:off x="0" y="6253397"/>
            <a:ext cx="226781" cy="226778"/>
          </a:xfrm>
          <a:ln>
            <a:solidFill>
              <a:schemeClr val="tx1">
                <a:alpha val="0"/>
              </a:schemeClr>
            </a:solidFill>
          </a:ln>
        </p:spPr>
        <p:txBody>
          <a:bodyPr/>
          <a:lstStyle>
            <a:lvl1pPr>
              <a:defRPr sz="126">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226781" cy="226778"/>
          </a:xfrm>
          <a:ln>
            <a:solidFill>
              <a:schemeClr val="tx1">
                <a:alpha val="0"/>
              </a:schemeClr>
            </a:solidFill>
          </a:ln>
        </p:spPr>
        <p:txBody>
          <a:bodyPr/>
          <a:lstStyle>
            <a:lvl1pPr>
              <a:defRPr sz="126">
                <a:solidFill>
                  <a:schemeClr val="tx1">
                    <a:alpha val="0"/>
                  </a:schemeClr>
                </a:solidFill>
              </a:defRPr>
            </a:lvl1pPr>
          </a:lstStyle>
          <a:p>
            <a:r>
              <a:rPr lang="fr-FR" dirty="0"/>
              <a:t>Titre</a:t>
            </a:r>
          </a:p>
        </p:txBody>
      </p:sp>
      <p:pic>
        <p:nvPicPr>
          <p:cNvPr id="11" name="Image 10">
            <a:extLst>
              <a:ext uri="{FF2B5EF4-FFF2-40B4-BE49-F238E27FC236}">
                <a16:creationId xmlns:a16="http://schemas.microsoft.com/office/drawing/2014/main" id="{67176BF8-0E9B-6545-8201-9FD5D1F6C536}"/>
              </a:ext>
            </a:extLst>
          </p:cNvPr>
          <p:cNvPicPr>
            <a:picLocks noChangeAspect="1"/>
          </p:cNvPicPr>
          <p:nvPr userDrawn="1"/>
        </p:nvPicPr>
        <p:blipFill>
          <a:blip r:embed="rId2"/>
          <a:stretch>
            <a:fillRect/>
          </a:stretch>
        </p:blipFill>
        <p:spPr>
          <a:xfrm>
            <a:off x="407612" y="223093"/>
            <a:ext cx="3950931" cy="3583089"/>
          </a:xfrm>
          <a:prstGeom prst="rect">
            <a:avLst/>
          </a:prstGeom>
        </p:spPr>
      </p:pic>
      <p:pic>
        <p:nvPicPr>
          <p:cNvPr id="10" name="Image 9">
            <a:extLst>
              <a:ext uri="{FF2B5EF4-FFF2-40B4-BE49-F238E27FC236}">
                <a16:creationId xmlns:a16="http://schemas.microsoft.com/office/drawing/2014/main" id="{052A0ED1-3FEF-0A43-8552-58B203600D9C}"/>
              </a:ext>
            </a:extLst>
          </p:cNvPr>
          <p:cNvPicPr>
            <a:picLocks noChangeAspect="1"/>
          </p:cNvPicPr>
          <p:nvPr userDrawn="1"/>
        </p:nvPicPr>
        <p:blipFill>
          <a:blip r:embed="rId3"/>
          <a:stretch>
            <a:fillRect/>
          </a:stretch>
        </p:blipFill>
        <p:spPr>
          <a:xfrm>
            <a:off x="8119031" y="686602"/>
            <a:ext cx="2540232" cy="1573403"/>
          </a:xfrm>
          <a:prstGeom prst="rect">
            <a:avLst/>
          </a:prstGeom>
        </p:spPr>
      </p:pic>
    </p:spTree>
    <p:extLst>
      <p:ext uri="{BB962C8B-B14F-4D97-AF65-F5344CB8AC3E}">
        <p14:creationId xmlns:p14="http://schemas.microsoft.com/office/powerpoint/2010/main" val="25711098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
        <p:nvSpPr>
          <p:cNvPr id="4" name="Titre 3"/>
          <p:cNvSpPr>
            <a:spLocks noGrp="1"/>
          </p:cNvSpPr>
          <p:nvPr>
            <p:ph type="title" hasCustomPrompt="1"/>
          </p:nvPr>
        </p:nvSpPr>
        <p:spPr bwMode="gray">
          <a:xfrm>
            <a:off x="453561" y="1133889"/>
            <a:ext cx="10613363" cy="907111"/>
          </a:xfrm>
        </p:spPr>
        <p:txBody>
          <a:bodyPr/>
          <a:lstStyle/>
          <a:p>
            <a:r>
              <a:rPr lang="fr-FR" noProof="0" dirty="0"/>
              <a:t>Titre</a:t>
            </a:r>
            <a:endParaRPr lang="fr-FR" dirty="0"/>
          </a:p>
        </p:txBody>
      </p:sp>
      <p:sp>
        <p:nvSpPr>
          <p:cNvPr id="7" name="Espace réservé du numéro de diapositive 6"/>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9" name="Espace réservé du contenu 8"/>
          <p:cNvSpPr>
            <a:spLocks noGrp="1"/>
          </p:cNvSpPr>
          <p:nvPr>
            <p:ph sz="quarter" idx="14" hasCustomPrompt="1"/>
          </p:nvPr>
        </p:nvSpPr>
        <p:spPr bwMode="gray">
          <a:xfrm>
            <a:off x="453560" y="2313133"/>
            <a:ext cx="10613363" cy="3242922"/>
          </a:xfrm>
        </p:spPr>
        <p:txBody>
          <a:bodyPr/>
          <a:lstStyle>
            <a:lvl1pPr>
              <a:defRPr/>
            </a:lvl1pPr>
            <a:lvl2pPr>
              <a:defRPr/>
            </a:lvl2pPr>
            <a:lvl3pPr>
              <a:defRPr/>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14541645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Titre et contenu">
    <p:spTree>
      <p:nvGrpSpPr>
        <p:cNvPr id="1" name=""/>
        <p:cNvGrpSpPr/>
        <p:nvPr/>
      </p:nvGrpSpPr>
      <p:grpSpPr>
        <a:xfrm>
          <a:off x="0" y="0"/>
          <a:ext cx="0" cy="0"/>
          <a:chOff x="0" y="0"/>
          <a:chExt cx="0" cy="0"/>
        </a:xfrm>
      </p:grpSpPr>
      <p:sp>
        <p:nvSpPr>
          <p:cNvPr id="4" name="Titre 3"/>
          <p:cNvSpPr>
            <a:spLocks noGrp="1"/>
          </p:cNvSpPr>
          <p:nvPr>
            <p:ph type="title" hasCustomPrompt="1"/>
          </p:nvPr>
        </p:nvSpPr>
        <p:spPr bwMode="gray">
          <a:xfrm>
            <a:off x="453561" y="1133889"/>
            <a:ext cx="10613363" cy="907111"/>
          </a:xfrm>
        </p:spPr>
        <p:txBody>
          <a:bodyPr/>
          <a:lstStyle/>
          <a:p>
            <a:r>
              <a:rPr lang="fr-FR" noProof="0" dirty="0"/>
              <a:t>Titre</a:t>
            </a:r>
            <a:endParaRPr lang="fr-FR" dirty="0"/>
          </a:p>
        </p:txBody>
      </p:sp>
      <p:sp>
        <p:nvSpPr>
          <p:cNvPr id="7" name="Espace réservé du numéro de diapositive 6"/>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9" name="Espace réservé du contenu 8"/>
          <p:cNvSpPr>
            <a:spLocks noGrp="1"/>
          </p:cNvSpPr>
          <p:nvPr>
            <p:ph sz="quarter" idx="14" hasCustomPrompt="1"/>
          </p:nvPr>
        </p:nvSpPr>
        <p:spPr bwMode="gray">
          <a:xfrm>
            <a:off x="453560" y="2313133"/>
            <a:ext cx="10613363" cy="3242922"/>
          </a:xfrm>
        </p:spPr>
        <p:txBody>
          <a:bodyPr/>
          <a:lstStyle>
            <a:lvl1pPr>
              <a:defRPr/>
            </a:lvl1pPr>
            <a:lvl2pPr>
              <a:defRPr/>
            </a:lvl2pPr>
            <a:lvl3pPr>
              <a:defRPr/>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5443139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3_Titre et contenu">
    <p:spTree>
      <p:nvGrpSpPr>
        <p:cNvPr id="1" name=""/>
        <p:cNvGrpSpPr/>
        <p:nvPr/>
      </p:nvGrpSpPr>
      <p:grpSpPr>
        <a:xfrm>
          <a:off x="0" y="0"/>
          <a:ext cx="0" cy="0"/>
          <a:chOff x="0" y="0"/>
          <a:chExt cx="0" cy="0"/>
        </a:xfrm>
      </p:grpSpPr>
      <p:sp>
        <p:nvSpPr>
          <p:cNvPr id="4" name="Titre 3"/>
          <p:cNvSpPr>
            <a:spLocks noGrp="1"/>
          </p:cNvSpPr>
          <p:nvPr>
            <p:ph type="title" hasCustomPrompt="1"/>
          </p:nvPr>
        </p:nvSpPr>
        <p:spPr bwMode="gray">
          <a:xfrm>
            <a:off x="453561" y="1133889"/>
            <a:ext cx="10613363" cy="907111"/>
          </a:xfrm>
        </p:spPr>
        <p:txBody>
          <a:bodyPr/>
          <a:lstStyle/>
          <a:p>
            <a:r>
              <a:rPr lang="fr-FR" noProof="0" dirty="0"/>
              <a:t>Titre</a:t>
            </a:r>
            <a:endParaRPr lang="fr-FR" dirty="0"/>
          </a:p>
        </p:txBody>
      </p:sp>
      <p:sp>
        <p:nvSpPr>
          <p:cNvPr id="7" name="Espace réservé du numéro de diapositive 6"/>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9" name="Espace réservé du contenu 8"/>
          <p:cNvSpPr>
            <a:spLocks noGrp="1"/>
          </p:cNvSpPr>
          <p:nvPr>
            <p:ph sz="quarter" idx="14" hasCustomPrompt="1"/>
          </p:nvPr>
        </p:nvSpPr>
        <p:spPr bwMode="gray">
          <a:xfrm>
            <a:off x="453560" y="2313133"/>
            <a:ext cx="10613363" cy="3242922"/>
          </a:xfrm>
        </p:spPr>
        <p:txBody>
          <a:bodyPr/>
          <a:lstStyle>
            <a:lvl1pPr>
              <a:defRPr/>
            </a:lvl1pPr>
            <a:lvl2pPr>
              <a:defRPr/>
            </a:lvl2pPr>
            <a:lvl3pPr>
              <a:defRPr/>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1340462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4_Titre et contenu">
    <p:spTree>
      <p:nvGrpSpPr>
        <p:cNvPr id="1" name=""/>
        <p:cNvGrpSpPr/>
        <p:nvPr/>
      </p:nvGrpSpPr>
      <p:grpSpPr>
        <a:xfrm>
          <a:off x="0" y="0"/>
          <a:ext cx="0" cy="0"/>
          <a:chOff x="0" y="0"/>
          <a:chExt cx="0" cy="0"/>
        </a:xfrm>
      </p:grpSpPr>
      <p:sp>
        <p:nvSpPr>
          <p:cNvPr id="4" name="Titre 3"/>
          <p:cNvSpPr>
            <a:spLocks noGrp="1"/>
          </p:cNvSpPr>
          <p:nvPr>
            <p:ph type="title" hasCustomPrompt="1"/>
          </p:nvPr>
        </p:nvSpPr>
        <p:spPr bwMode="gray">
          <a:xfrm>
            <a:off x="453561" y="1133889"/>
            <a:ext cx="10613363" cy="907111"/>
          </a:xfrm>
        </p:spPr>
        <p:txBody>
          <a:bodyPr/>
          <a:lstStyle/>
          <a:p>
            <a:r>
              <a:rPr lang="fr-FR" noProof="0" dirty="0"/>
              <a:t>Titre</a:t>
            </a:r>
            <a:endParaRPr lang="fr-FR" dirty="0"/>
          </a:p>
        </p:txBody>
      </p:sp>
      <p:sp>
        <p:nvSpPr>
          <p:cNvPr id="7" name="Espace réservé du numéro de diapositive 6"/>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9" name="Espace réservé du contenu 8"/>
          <p:cNvSpPr>
            <a:spLocks noGrp="1"/>
          </p:cNvSpPr>
          <p:nvPr>
            <p:ph sz="quarter" idx="14" hasCustomPrompt="1"/>
          </p:nvPr>
        </p:nvSpPr>
        <p:spPr bwMode="gray">
          <a:xfrm>
            <a:off x="453560" y="2313133"/>
            <a:ext cx="10613363" cy="3242922"/>
          </a:xfrm>
        </p:spPr>
        <p:txBody>
          <a:bodyPr/>
          <a:lstStyle>
            <a:lvl1pPr>
              <a:defRPr/>
            </a:lvl1pPr>
            <a:lvl2pPr>
              <a:defRPr/>
            </a:lvl2pPr>
            <a:lvl3pPr>
              <a:defRPr/>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923620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5_Titre et contenu">
    <p:spTree>
      <p:nvGrpSpPr>
        <p:cNvPr id="1" name=""/>
        <p:cNvGrpSpPr/>
        <p:nvPr/>
      </p:nvGrpSpPr>
      <p:grpSpPr>
        <a:xfrm>
          <a:off x="0" y="0"/>
          <a:ext cx="0" cy="0"/>
          <a:chOff x="0" y="0"/>
          <a:chExt cx="0" cy="0"/>
        </a:xfrm>
      </p:grpSpPr>
      <p:sp>
        <p:nvSpPr>
          <p:cNvPr id="4" name="Titre 3"/>
          <p:cNvSpPr>
            <a:spLocks noGrp="1"/>
          </p:cNvSpPr>
          <p:nvPr>
            <p:ph type="title" hasCustomPrompt="1"/>
          </p:nvPr>
        </p:nvSpPr>
        <p:spPr bwMode="gray">
          <a:xfrm>
            <a:off x="453561" y="1133889"/>
            <a:ext cx="10613363" cy="907111"/>
          </a:xfrm>
        </p:spPr>
        <p:txBody>
          <a:bodyPr/>
          <a:lstStyle/>
          <a:p>
            <a:r>
              <a:rPr lang="fr-FR" noProof="0" dirty="0"/>
              <a:t>Titre</a:t>
            </a:r>
            <a:endParaRPr lang="fr-FR" dirty="0"/>
          </a:p>
        </p:txBody>
      </p:sp>
      <p:sp>
        <p:nvSpPr>
          <p:cNvPr id="7" name="Espace réservé du numéro de diapositive 6"/>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9" name="Espace réservé du contenu 8"/>
          <p:cNvSpPr>
            <a:spLocks noGrp="1"/>
          </p:cNvSpPr>
          <p:nvPr>
            <p:ph sz="quarter" idx="14" hasCustomPrompt="1"/>
          </p:nvPr>
        </p:nvSpPr>
        <p:spPr bwMode="gray">
          <a:xfrm>
            <a:off x="453560" y="2313133"/>
            <a:ext cx="10613363" cy="3242922"/>
          </a:xfrm>
        </p:spPr>
        <p:txBody>
          <a:bodyPr/>
          <a:lstStyle>
            <a:lvl1pPr>
              <a:defRPr/>
            </a:lvl1pPr>
            <a:lvl2pPr>
              <a:defRPr/>
            </a:lvl2pPr>
            <a:lvl3pPr>
              <a:defRPr/>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1852390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endParaRPr lang="fr-FR" altLang="fr-FR" dirty="0"/>
          </a:p>
        </p:txBody>
      </p:sp>
      <p:sp>
        <p:nvSpPr>
          <p:cNvPr id="5" name="Footer Placeholder 4"/>
          <p:cNvSpPr>
            <a:spLocks noGrp="1"/>
          </p:cNvSpPr>
          <p:nvPr>
            <p:ph type="ftr" sz="quarter" idx="11"/>
          </p:nvPr>
        </p:nvSpPr>
        <p:spPr/>
        <p:txBody>
          <a:bodyPr/>
          <a:lstStyle/>
          <a:p>
            <a:endParaRPr lang="fr-FR" altLang="fr-FR" dirty="0"/>
          </a:p>
        </p:txBody>
      </p:sp>
      <p:sp>
        <p:nvSpPr>
          <p:cNvPr id="6" name="Slide Number Placeholder 5"/>
          <p:cNvSpPr>
            <a:spLocks noGrp="1"/>
          </p:cNvSpPr>
          <p:nvPr>
            <p:ph type="sldNum" sz="quarter" idx="12"/>
          </p:nvPr>
        </p:nvSpPr>
        <p:spPr/>
        <p:txBody>
          <a:bodyPr/>
          <a:lstStyle/>
          <a:p>
            <a:fld id="{B31F1FE7-FD7F-4A1C-8E81-C3D19A847396}" type="slidenum">
              <a:rPr lang="fr-FR" altLang="fr-FR" smtClean="0"/>
              <a:pPr/>
              <a:t>‹N°›</a:t>
            </a:fld>
            <a:endParaRPr lang="fr-FR" altLang="fr-FR" dirty="0"/>
          </a:p>
        </p:txBody>
      </p:sp>
    </p:spTree>
    <p:extLst>
      <p:ext uri="{BB962C8B-B14F-4D97-AF65-F5344CB8AC3E}">
        <p14:creationId xmlns:p14="http://schemas.microsoft.com/office/powerpoint/2010/main" val="41400291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6_Titre et contenu">
    <p:spTree>
      <p:nvGrpSpPr>
        <p:cNvPr id="1" name=""/>
        <p:cNvGrpSpPr/>
        <p:nvPr/>
      </p:nvGrpSpPr>
      <p:grpSpPr>
        <a:xfrm>
          <a:off x="0" y="0"/>
          <a:ext cx="0" cy="0"/>
          <a:chOff x="0" y="0"/>
          <a:chExt cx="0" cy="0"/>
        </a:xfrm>
      </p:grpSpPr>
      <p:sp>
        <p:nvSpPr>
          <p:cNvPr id="4" name="Titre 3"/>
          <p:cNvSpPr>
            <a:spLocks noGrp="1"/>
          </p:cNvSpPr>
          <p:nvPr>
            <p:ph type="title" hasCustomPrompt="1"/>
          </p:nvPr>
        </p:nvSpPr>
        <p:spPr bwMode="gray">
          <a:xfrm>
            <a:off x="453561" y="1133889"/>
            <a:ext cx="10613363" cy="907111"/>
          </a:xfrm>
        </p:spPr>
        <p:txBody>
          <a:bodyPr/>
          <a:lstStyle/>
          <a:p>
            <a:r>
              <a:rPr lang="fr-FR" noProof="0" dirty="0"/>
              <a:t>Titre</a:t>
            </a:r>
            <a:endParaRPr lang="fr-FR" dirty="0"/>
          </a:p>
        </p:txBody>
      </p:sp>
      <p:sp>
        <p:nvSpPr>
          <p:cNvPr id="7" name="Espace réservé du numéro de diapositive 6"/>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9" name="Espace réservé du contenu 8"/>
          <p:cNvSpPr>
            <a:spLocks noGrp="1"/>
          </p:cNvSpPr>
          <p:nvPr>
            <p:ph sz="quarter" idx="14" hasCustomPrompt="1"/>
          </p:nvPr>
        </p:nvSpPr>
        <p:spPr bwMode="gray">
          <a:xfrm>
            <a:off x="453560" y="2313133"/>
            <a:ext cx="10613363" cy="3242922"/>
          </a:xfrm>
        </p:spPr>
        <p:txBody>
          <a:bodyPr/>
          <a:lstStyle>
            <a:lvl1pPr>
              <a:defRPr/>
            </a:lvl1pPr>
            <a:lvl2pPr>
              <a:defRPr/>
            </a:lvl2pPr>
            <a:lvl3pPr>
              <a:defRPr/>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4744469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7_Titre et contenu">
    <p:spTree>
      <p:nvGrpSpPr>
        <p:cNvPr id="1" name=""/>
        <p:cNvGrpSpPr/>
        <p:nvPr/>
      </p:nvGrpSpPr>
      <p:grpSpPr>
        <a:xfrm>
          <a:off x="0" y="0"/>
          <a:ext cx="0" cy="0"/>
          <a:chOff x="0" y="0"/>
          <a:chExt cx="0" cy="0"/>
        </a:xfrm>
      </p:grpSpPr>
      <p:sp>
        <p:nvSpPr>
          <p:cNvPr id="4" name="Titre 3"/>
          <p:cNvSpPr>
            <a:spLocks noGrp="1"/>
          </p:cNvSpPr>
          <p:nvPr>
            <p:ph type="title" hasCustomPrompt="1"/>
          </p:nvPr>
        </p:nvSpPr>
        <p:spPr bwMode="gray">
          <a:xfrm>
            <a:off x="453561" y="1133889"/>
            <a:ext cx="10613363" cy="907111"/>
          </a:xfrm>
        </p:spPr>
        <p:txBody>
          <a:bodyPr/>
          <a:lstStyle/>
          <a:p>
            <a:r>
              <a:rPr lang="fr-FR" noProof="0" dirty="0"/>
              <a:t>Titre</a:t>
            </a:r>
            <a:endParaRPr lang="fr-FR" dirty="0"/>
          </a:p>
        </p:txBody>
      </p:sp>
      <p:sp>
        <p:nvSpPr>
          <p:cNvPr id="7" name="Espace réservé du numéro de diapositive 6"/>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9" name="Espace réservé du contenu 8"/>
          <p:cNvSpPr>
            <a:spLocks noGrp="1"/>
          </p:cNvSpPr>
          <p:nvPr>
            <p:ph sz="quarter" idx="14" hasCustomPrompt="1"/>
          </p:nvPr>
        </p:nvSpPr>
        <p:spPr bwMode="gray">
          <a:xfrm>
            <a:off x="453560" y="2313133"/>
            <a:ext cx="10613363" cy="3242922"/>
          </a:xfrm>
        </p:spPr>
        <p:txBody>
          <a:bodyPr/>
          <a:lstStyle>
            <a:lvl1pPr>
              <a:defRPr/>
            </a:lvl1pPr>
            <a:lvl2pPr>
              <a:defRPr/>
            </a:lvl2pPr>
            <a:lvl3pPr>
              <a:defRPr/>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9092559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8_Titre et contenu">
    <p:spTree>
      <p:nvGrpSpPr>
        <p:cNvPr id="1" name=""/>
        <p:cNvGrpSpPr/>
        <p:nvPr/>
      </p:nvGrpSpPr>
      <p:grpSpPr>
        <a:xfrm>
          <a:off x="0" y="0"/>
          <a:ext cx="0" cy="0"/>
          <a:chOff x="0" y="0"/>
          <a:chExt cx="0" cy="0"/>
        </a:xfrm>
      </p:grpSpPr>
      <p:sp>
        <p:nvSpPr>
          <p:cNvPr id="4" name="Titre 3"/>
          <p:cNvSpPr>
            <a:spLocks noGrp="1"/>
          </p:cNvSpPr>
          <p:nvPr>
            <p:ph type="title" hasCustomPrompt="1"/>
          </p:nvPr>
        </p:nvSpPr>
        <p:spPr bwMode="gray">
          <a:xfrm>
            <a:off x="453561" y="1133889"/>
            <a:ext cx="10613363" cy="907111"/>
          </a:xfrm>
        </p:spPr>
        <p:txBody>
          <a:bodyPr/>
          <a:lstStyle/>
          <a:p>
            <a:r>
              <a:rPr lang="fr-FR" noProof="0" dirty="0"/>
              <a:t>Titre</a:t>
            </a:r>
            <a:endParaRPr lang="fr-FR" dirty="0"/>
          </a:p>
        </p:txBody>
      </p:sp>
      <p:sp>
        <p:nvSpPr>
          <p:cNvPr id="7" name="Espace réservé du numéro de diapositive 6"/>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9" name="Espace réservé du contenu 8"/>
          <p:cNvSpPr>
            <a:spLocks noGrp="1"/>
          </p:cNvSpPr>
          <p:nvPr>
            <p:ph sz="quarter" idx="14" hasCustomPrompt="1"/>
          </p:nvPr>
        </p:nvSpPr>
        <p:spPr bwMode="gray">
          <a:xfrm>
            <a:off x="453560" y="2313133"/>
            <a:ext cx="10613363" cy="3242922"/>
          </a:xfrm>
        </p:spPr>
        <p:txBody>
          <a:bodyPr/>
          <a:lstStyle>
            <a:lvl1pPr>
              <a:defRPr/>
            </a:lvl1pPr>
            <a:lvl2pPr>
              <a:defRPr/>
            </a:lvl2pPr>
            <a:lvl3pPr>
              <a:defRPr/>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46661956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9_Titre et contenu">
    <p:spTree>
      <p:nvGrpSpPr>
        <p:cNvPr id="1" name=""/>
        <p:cNvGrpSpPr/>
        <p:nvPr/>
      </p:nvGrpSpPr>
      <p:grpSpPr>
        <a:xfrm>
          <a:off x="0" y="0"/>
          <a:ext cx="0" cy="0"/>
          <a:chOff x="0" y="0"/>
          <a:chExt cx="0" cy="0"/>
        </a:xfrm>
      </p:grpSpPr>
      <p:sp>
        <p:nvSpPr>
          <p:cNvPr id="4" name="Titre 3"/>
          <p:cNvSpPr>
            <a:spLocks noGrp="1"/>
          </p:cNvSpPr>
          <p:nvPr>
            <p:ph type="title" hasCustomPrompt="1"/>
          </p:nvPr>
        </p:nvSpPr>
        <p:spPr bwMode="gray">
          <a:xfrm>
            <a:off x="453561" y="1133889"/>
            <a:ext cx="10613363" cy="907111"/>
          </a:xfrm>
        </p:spPr>
        <p:txBody>
          <a:bodyPr/>
          <a:lstStyle/>
          <a:p>
            <a:r>
              <a:rPr lang="fr-FR" noProof="0" dirty="0"/>
              <a:t>Titre</a:t>
            </a:r>
            <a:endParaRPr lang="fr-FR" dirty="0"/>
          </a:p>
        </p:txBody>
      </p:sp>
      <p:sp>
        <p:nvSpPr>
          <p:cNvPr id="7" name="Espace réservé du numéro de diapositive 6"/>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9" name="Espace réservé du contenu 8"/>
          <p:cNvSpPr>
            <a:spLocks noGrp="1"/>
          </p:cNvSpPr>
          <p:nvPr>
            <p:ph sz="quarter" idx="14" hasCustomPrompt="1"/>
          </p:nvPr>
        </p:nvSpPr>
        <p:spPr bwMode="gray">
          <a:xfrm>
            <a:off x="453560" y="2313133"/>
            <a:ext cx="10613363" cy="3242922"/>
          </a:xfrm>
        </p:spPr>
        <p:txBody>
          <a:bodyPr/>
          <a:lstStyle>
            <a:lvl1pPr>
              <a:defRPr/>
            </a:lvl1pPr>
            <a:lvl2pPr>
              <a:defRPr/>
            </a:lvl2pPr>
            <a:lvl3pPr>
              <a:defRPr/>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27832828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0_Titre et contenu">
    <p:spTree>
      <p:nvGrpSpPr>
        <p:cNvPr id="1" name=""/>
        <p:cNvGrpSpPr/>
        <p:nvPr/>
      </p:nvGrpSpPr>
      <p:grpSpPr>
        <a:xfrm>
          <a:off x="0" y="0"/>
          <a:ext cx="0" cy="0"/>
          <a:chOff x="0" y="0"/>
          <a:chExt cx="0" cy="0"/>
        </a:xfrm>
      </p:grpSpPr>
      <p:sp>
        <p:nvSpPr>
          <p:cNvPr id="4" name="Titre 3"/>
          <p:cNvSpPr>
            <a:spLocks noGrp="1"/>
          </p:cNvSpPr>
          <p:nvPr>
            <p:ph type="title" hasCustomPrompt="1"/>
          </p:nvPr>
        </p:nvSpPr>
        <p:spPr bwMode="gray">
          <a:xfrm>
            <a:off x="453561" y="1133889"/>
            <a:ext cx="10613363" cy="907111"/>
          </a:xfrm>
        </p:spPr>
        <p:txBody>
          <a:bodyPr/>
          <a:lstStyle/>
          <a:p>
            <a:r>
              <a:rPr lang="fr-FR" noProof="0" dirty="0"/>
              <a:t>Titre</a:t>
            </a:r>
            <a:endParaRPr lang="fr-FR" dirty="0"/>
          </a:p>
        </p:txBody>
      </p:sp>
      <p:sp>
        <p:nvSpPr>
          <p:cNvPr id="7" name="Espace réservé du numéro de diapositive 6"/>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9" name="Espace réservé du contenu 8"/>
          <p:cNvSpPr>
            <a:spLocks noGrp="1"/>
          </p:cNvSpPr>
          <p:nvPr>
            <p:ph sz="quarter" idx="14" hasCustomPrompt="1"/>
          </p:nvPr>
        </p:nvSpPr>
        <p:spPr bwMode="gray">
          <a:xfrm>
            <a:off x="453560" y="2313133"/>
            <a:ext cx="10613363" cy="3242922"/>
          </a:xfrm>
        </p:spPr>
        <p:txBody>
          <a:bodyPr/>
          <a:lstStyle>
            <a:lvl1pPr>
              <a:defRPr/>
            </a:lvl1pPr>
            <a:lvl2pPr>
              <a:defRPr/>
            </a:lvl2pPr>
            <a:lvl3pPr>
              <a:defRPr/>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252777821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1_Titre et contenu">
    <p:spTree>
      <p:nvGrpSpPr>
        <p:cNvPr id="1" name=""/>
        <p:cNvGrpSpPr/>
        <p:nvPr/>
      </p:nvGrpSpPr>
      <p:grpSpPr>
        <a:xfrm>
          <a:off x="0" y="0"/>
          <a:ext cx="0" cy="0"/>
          <a:chOff x="0" y="0"/>
          <a:chExt cx="0" cy="0"/>
        </a:xfrm>
      </p:grpSpPr>
      <p:sp>
        <p:nvSpPr>
          <p:cNvPr id="4" name="Titre 3"/>
          <p:cNvSpPr>
            <a:spLocks noGrp="1"/>
          </p:cNvSpPr>
          <p:nvPr>
            <p:ph type="title" hasCustomPrompt="1"/>
          </p:nvPr>
        </p:nvSpPr>
        <p:spPr bwMode="gray">
          <a:xfrm>
            <a:off x="453561" y="1133889"/>
            <a:ext cx="10613363" cy="907111"/>
          </a:xfrm>
        </p:spPr>
        <p:txBody>
          <a:bodyPr/>
          <a:lstStyle/>
          <a:p>
            <a:r>
              <a:rPr lang="fr-FR" noProof="0" dirty="0"/>
              <a:t>Titre</a:t>
            </a:r>
            <a:endParaRPr lang="fr-FR" dirty="0"/>
          </a:p>
        </p:txBody>
      </p:sp>
      <p:sp>
        <p:nvSpPr>
          <p:cNvPr id="7" name="Espace réservé du numéro de diapositive 6"/>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9" name="Espace réservé du contenu 8"/>
          <p:cNvSpPr>
            <a:spLocks noGrp="1"/>
          </p:cNvSpPr>
          <p:nvPr>
            <p:ph sz="quarter" idx="14" hasCustomPrompt="1"/>
          </p:nvPr>
        </p:nvSpPr>
        <p:spPr bwMode="gray">
          <a:xfrm>
            <a:off x="453560" y="2313133"/>
            <a:ext cx="10613363" cy="3242922"/>
          </a:xfrm>
        </p:spPr>
        <p:txBody>
          <a:bodyPr/>
          <a:lstStyle>
            <a:lvl1pPr>
              <a:defRPr/>
            </a:lvl1pPr>
            <a:lvl2pPr>
              <a:defRPr/>
            </a:lvl2pPr>
            <a:lvl3pPr>
              <a:defRPr/>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2179260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86033" y="1615545"/>
            <a:ext cx="9936421" cy="2695572"/>
          </a:xfrm>
        </p:spPr>
        <p:txBody>
          <a:bodyPr anchor="b"/>
          <a:lstStyle>
            <a:lvl1pPr>
              <a:defRPr sz="5669"/>
            </a:lvl1pPr>
          </a:lstStyle>
          <a:p>
            <a:r>
              <a:rPr lang="fr-FR"/>
              <a:t>Modifiez le style du titre</a:t>
            </a:r>
            <a:endParaRPr lang="en-US" dirty="0"/>
          </a:p>
        </p:txBody>
      </p:sp>
      <p:sp>
        <p:nvSpPr>
          <p:cNvPr id="3" name="Text Placeholder 2"/>
          <p:cNvSpPr>
            <a:spLocks noGrp="1"/>
          </p:cNvSpPr>
          <p:nvPr>
            <p:ph type="body" idx="1"/>
          </p:nvPr>
        </p:nvSpPr>
        <p:spPr>
          <a:xfrm>
            <a:off x="786033" y="4336618"/>
            <a:ext cx="9936421" cy="1417538"/>
          </a:xfrm>
        </p:spPr>
        <p:txBody>
          <a:bodyPr/>
          <a:lstStyle>
            <a:lvl1pPr marL="0" indent="0">
              <a:buNone/>
              <a:defRPr sz="2268">
                <a:solidFill>
                  <a:schemeClr val="tx1">
                    <a:tint val="75000"/>
                  </a:schemeClr>
                </a:solidFill>
              </a:defRPr>
            </a:lvl1pPr>
            <a:lvl2pPr marL="432008" indent="0">
              <a:buNone/>
              <a:defRPr sz="1890">
                <a:solidFill>
                  <a:schemeClr val="tx1">
                    <a:tint val="75000"/>
                  </a:schemeClr>
                </a:solidFill>
              </a:defRPr>
            </a:lvl2pPr>
            <a:lvl3pPr marL="864017" indent="0">
              <a:buNone/>
              <a:defRPr sz="1701">
                <a:solidFill>
                  <a:schemeClr val="tx1">
                    <a:tint val="75000"/>
                  </a:schemeClr>
                </a:solidFill>
              </a:defRPr>
            </a:lvl3pPr>
            <a:lvl4pPr marL="1296025" indent="0">
              <a:buNone/>
              <a:defRPr sz="1512">
                <a:solidFill>
                  <a:schemeClr val="tx1">
                    <a:tint val="75000"/>
                  </a:schemeClr>
                </a:solidFill>
              </a:defRPr>
            </a:lvl4pPr>
            <a:lvl5pPr marL="1728033" indent="0">
              <a:buNone/>
              <a:defRPr sz="1512">
                <a:solidFill>
                  <a:schemeClr val="tx1">
                    <a:tint val="75000"/>
                  </a:schemeClr>
                </a:solidFill>
              </a:defRPr>
            </a:lvl5pPr>
            <a:lvl6pPr marL="2160041" indent="0">
              <a:buNone/>
              <a:defRPr sz="1512">
                <a:solidFill>
                  <a:schemeClr val="tx1">
                    <a:tint val="75000"/>
                  </a:schemeClr>
                </a:solidFill>
              </a:defRPr>
            </a:lvl6pPr>
            <a:lvl7pPr marL="2592050" indent="0">
              <a:buNone/>
              <a:defRPr sz="1512">
                <a:solidFill>
                  <a:schemeClr val="tx1">
                    <a:tint val="75000"/>
                  </a:schemeClr>
                </a:solidFill>
              </a:defRPr>
            </a:lvl7pPr>
            <a:lvl8pPr marL="3024058" indent="0">
              <a:buNone/>
              <a:defRPr sz="1512">
                <a:solidFill>
                  <a:schemeClr val="tx1">
                    <a:tint val="75000"/>
                  </a:schemeClr>
                </a:solidFill>
              </a:defRPr>
            </a:lvl8pPr>
            <a:lvl9pPr marL="3456066" indent="0">
              <a:buNone/>
              <a:defRPr sz="1512">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endParaRPr lang="fr-FR" altLang="fr-FR" dirty="0"/>
          </a:p>
        </p:txBody>
      </p:sp>
      <p:sp>
        <p:nvSpPr>
          <p:cNvPr id="5" name="Footer Placeholder 4"/>
          <p:cNvSpPr>
            <a:spLocks noGrp="1"/>
          </p:cNvSpPr>
          <p:nvPr>
            <p:ph type="ftr" sz="quarter" idx="11"/>
          </p:nvPr>
        </p:nvSpPr>
        <p:spPr/>
        <p:txBody>
          <a:bodyPr/>
          <a:lstStyle/>
          <a:p>
            <a:endParaRPr lang="fr-FR" altLang="fr-FR" dirty="0"/>
          </a:p>
        </p:txBody>
      </p:sp>
      <p:sp>
        <p:nvSpPr>
          <p:cNvPr id="6" name="Slide Number Placeholder 5"/>
          <p:cNvSpPr>
            <a:spLocks noGrp="1"/>
          </p:cNvSpPr>
          <p:nvPr>
            <p:ph type="sldNum" sz="quarter" idx="12"/>
          </p:nvPr>
        </p:nvSpPr>
        <p:spPr/>
        <p:txBody>
          <a:bodyPr/>
          <a:lstStyle/>
          <a:p>
            <a:fld id="{8929BF38-243B-4C1D-BD97-F5177086F570}" type="slidenum">
              <a:rPr lang="fr-FR" altLang="fr-FR" smtClean="0"/>
              <a:pPr/>
              <a:t>‹N°›</a:t>
            </a:fld>
            <a:endParaRPr lang="fr-FR" altLang="fr-FR" dirty="0"/>
          </a:p>
        </p:txBody>
      </p:sp>
    </p:spTree>
    <p:extLst>
      <p:ext uri="{BB962C8B-B14F-4D97-AF65-F5344CB8AC3E}">
        <p14:creationId xmlns:p14="http://schemas.microsoft.com/office/powerpoint/2010/main" val="1803621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792034" y="1725046"/>
            <a:ext cx="4896207" cy="411161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832247" y="1725046"/>
            <a:ext cx="4896207" cy="411161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endParaRPr lang="fr-FR" altLang="fr-FR" dirty="0"/>
          </a:p>
        </p:txBody>
      </p:sp>
      <p:sp>
        <p:nvSpPr>
          <p:cNvPr id="6" name="Footer Placeholder 5"/>
          <p:cNvSpPr>
            <a:spLocks noGrp="1"/>
          </p:cNvSpPr>
          <p:nvPr>
            <p:ph type="ftr" sz="quarter" idx="11"/>
          </p:nvPr>
        </p:nvSpPr>
        <p:spPr/>
        <p:txBody>
          <a:bodyPr/>
          <a:lstStyle/>
          <a:p>
            <a:endParaRPr lang="fr-FR" altLang="fr-FR" dirty="0"/>
          </a:p>
        </p:txBody>
      </p:sp>
      <p:sp>
        <p:nvSpPr>
          <p:cNvPr id="7" name="Slide Number Placeholder 6"/>
          <p:cNvSpPr>
            <a:spLocks noGrp="1"/>
          </p:cNvSpPr>
          <p:nvPr>
            <p:ph type="sldNum" sz="quarter" idx="12"/>
          </p:nvPr>
        </p:nvSpPr>
        <p:spPr/>
        <p:txBody>
          <a:bodyPr/>
          <a:lstStyle/>
          <a:p>
            <a:fld id="{41E7991D-627D-42BB-8C1C-63E95FA2EF80}" type="slidenum">
              <a:rPr lang="fr-FR" altLang="fr-FR" smtClean="0"/>
              <a:pPr/>
              <a:t>‹N°›</a:t>
            </a:fld>
            <a:endParaRPr lang="fr-FR" altLang="fr-FR" dirty="0"/>
          </a:p>
        </p:txBody>
      </p:sp>
    </p:spTree>
    <p:extLst>
      <p:ext uri="{BB962C8B-B14F-4D97-AF65-F5344CB8AC3E}">
        <p14:creationId xmlns:p14="http://schemas.microsoft.com/office/powerpoint/2010/main" val="991151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793534" y="345010"/>
            <a:ext cx="9936421" cy="1252534"/>
          </a:xfrm>
        </p:spPr>
        <p:txBody>
          <a:bodyPr/>
          <a:lstStyle/>
          <a:p>
            <a:r>
              <a:rPr lang="fr-FR"/>
              <a:t>Modifiez le style du titre</a:t>
            </a:r>
            <a:endParaRPr lang="en-US" dirty="0"/>
          </a:p>
        </p:txBody>
      </p:sp>
      <p:sp>
        <p:nvSpPr>
          <p:cNvPr id="3" name="Text Placeholder 2"/>
          <p:cNvSpPr>
            <a:spLocks noGrp="1"/>
          </p:cNvSpPr>
          <p:nvPr>
            <p:ph type="body" idx="1"/>
          </p:nvPr>
        </p:nvSpPr>
        <p:spPr>
          <a:xfrm>
            <a:off x="793535" y="1588543"/>
            <a:ext cx="4873706" cy="778521"/>
          </a:xfrm>
        </p:spPr>
        <p:txBody>
          <a:bodyPr anchor="b"/>
          <a:lstStyle>
            <a:lvl1pPr marL="0" indent="0">
              <a:buNone/>
              <a:defRPr sz="2268" b="1"/>
            </a:lvl1pPr>
            <a:lvl2pPr marL="432008" indent="0">
              <a:buNone/>
              <a:defRPr sz="1890" b="1"/>
            </a:lvl2pPr>
            <a:lvl3pPr marL="864017" indent="0">
              <a:buNone/>
              <a:defRPr sz="1701" b="1"/>
            </a:lvl3pPr>
            <a:lvl4pPr marL="1296025" indent="0">
              <a:buNone/>
              <a:defRPr sz="1512" b="1"/>
            </a:lvl4pPr>
            <a:lvl5pPr marL="1728033" indent="0">
              <a:buNone/>
              <a:defRPr sz="1512" b="1"/>
            </a:lvl5pPr>
            <a:lvl6pPr marL="2160041" indent="0">
              <a:buNone/>
              <a:defRPr sz="1512" b="1"/>
            </a:lvl6pPr>
            <a:lvl7pPr marL="2592050" indent="0">
              <a:buNone/>
              <a:defRPr sz="1512" b="1"/>
            </a:lvl7pPr>
            <a:lvl8pPr marL="3024058" indent="0">
              <a:buNone/>
              <a:defRPr sz="1512" b="1"/>
            </a:lvl8pPr>
            <a:lvl9pPr marL="3456066" indent="0">
              <a:buNone/>
              <a:defRPr sz="1512" b="1"/>
            </a:lvl9pPr>
          </a:lstStyle>
          <a:p>
            <a:pPr lvl="0"/>
            <a:r>
              <a:rPr lang="fr-FR"/>
              <a:t>Cliquez pour modifier les styles du texte du masque</a:t>
            </a:r>
          </a:p>
        </p:txBody>
      </p:sp>
      <p:sp>
        <p:nvSpPr>
          <p:cNvPr id="4" name="Content Placeholder 3"/>
          <p:cNvSpPr>
            <a:spLocks noGrp="1"/>
          </p:cNvSpPr>
          <p:nvPr>
            <p:ph sz="half" idx="2"/>
          </p:nvPr>
        </p:nvSpPr>
        <p:spPr>
          <a:xfrm>
            <a:off x="793535" y="2367064"/>
            <a:ext cx="4873706" cy="348159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832247" y="1588543"/>
            <a:ext cx="4897708" cy="778521"/>
          </a:xfrm>
        </p:spPr>
        <p:txBody>
          <a:bodyPr anchor="b"/>
          <a:lstStyle>
            <a:lvl1pPr marL="0" indent="0">
              <a:buNone/>
              <a:defRPr sz="2268" b="1"/>
            </a:lvl1pPr>
            <a:lvl2pPr marL="432008" indent="0">
              <a:buNone/>
              <a:defRPr sz="1890" b="1"/>
            </a:lvl2pPr>
            <a:lvl3pPr marL="864017" indent="0">
              <a:buNone/>
              <a:defRPr sz="1701" b="1"/>
            </a:lvl3pPr>
            <a:lvl4pPr marL="1296025" indent="0">
              <a:buNone/>
              <a:defRPr sz="1512" b="1"/>
            </a:lvl4pPr>
            <a:lvl5pPr marL="1728033" indent="0">
              <a:buNone/>
              <a:defRPr sz="1512" b="1"/>
            </a:lvl5pPr>
            <a:lvl6pPr marL="2160041" indent="0">
              <a:buNone/>
              <a:defRPr sz="1512" b="1"/>
            </a:lvl6pPr>
            <a:lvl7pPr marL="2592050" indent="0">
              <a:buNone/>
              <a:defRPr sz="1512" b="1"/>
            </a:lvl7pPr>
            <a:lvl8pPr marL="3024058" indent="0">
              <a:buNone/>
              <a:defRPr sz="1512" b="1"/>
            </a:lvl8pPr>
            <a:lvl9pPr marL="3456066" indent="0">
              <a:buNone/>
              <a:defRPr sz="1512" b="1"/>
            </a:lvl9pPr>
          </a:lstStyle>
          <a:p>
            <a:pPr lvl="0"/>
            <a:r>
              <a:rPr lang="fr-FR"/>
              <a:t>Cliquez pour modifier les styles du texte du masque</a:t>
            </a:r>
          </a:p>
        </p:txBody>
      </p:sp>
      <p:sp>
        <p:nvSpPr>
          <p:cNvPr id="6" name="Content Placeholder 5"/>
          <p:cNvSpPr>
            <a:spLocks noGrp="1"/>
          </p:cNvSpPr>
          <p:nvPr>
            <p:ph sz="quarter" idx="4"/>
          </p:nvPr>
        </p:nvSpPr>
        <p:spPr>
          <a:xfrm>
            <a:off x="5832247" y="2367064"/>
            <a:ext cx="4897708" cy="348159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endParaRPr lang="fr-FR" altLang="fr-FR" dirty="0"/>
          </a:p>
        </p:txBody>
      </p:sp>
      <p:sp>
        <p:nvSpPr>
          <p:cNvPr id="8" name="Footer Placeholder 7"/>
          <p:cNvSpPr>
            <a:spLocks noGrp="1"/>
          </p:cNvSpPr>
          <p:nvPr>
            <p:ph type="ftr" sz="quarter" idx="11"/>
          </p:nvPr>
        </p:nvSpPr>
        <p:spPr/>
        <p:txBody>
          <a:bodyPr/>
          <a:lstStyle/>
          <a:p>
            <a:endParaRPr lang="fr-FR" altLang="fr-FR" dirty="0"/>
          </a:p>
        </p:txBody>
      </p:sp>
      <p:sp>
        <p:nvSpPr>
          <p:cNvPr id="9" name="Slide Number Placeholder 8"/>
          <p:cNvSpPr>
            <a:spLocks noGrp="1"/>
          </p:cNvSpPr>
          <p:nvPr>
            <p:ph type="sldNum" sz="quarter" idx="12"/>
          </p:nvPr>
        </p:nvSpPr>
        <p:spPr/>
        <p:txBody>
          <a:bodyPr/>
          <a:lstStyle/>
          <a:p>
            <a:fld id="{3AF72F9F-B0E4-45AE-8C78-922E7E7633C9}" type="slidenum">
              <a:rPr lang="fr-FR" altLang="fr-FR" smtClean="0"/>
              <a:pPr/>
              <a:t>‹N°›</a:t>
            </a:fld>
            <a:endParaRPr lang="fr-FR" altLang="fr-FR" dirty="0"/>
          </a:p>
        </p:txBody>
      </p:sp>
    </p:spTree>
    <p:extLst>
      <p:ext uri="{BB962C8B-B14F-4D97-AF65-F5344CB8AC3E}">
        <p14:creationId xmlns:p14="http://schemas.microsoft.com/office/powerpoint/2010/main" val="123112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endParaRPr lang="fr-FR" altLang="fr-FR" dirty="0"/>
          </a:p>
        </p:txBody>
      </p:sp>
      <p:sp>
        <p:nvSpPr>
          <p:cNvPr id="4" name="Footer Placeholder 3"/>
          <p:cNvSpPr>
            <a:spLocks noGrp="1"/>
          </p:cNvSpPr>
          <p:nvPr>
            <p:ph type="ftr" sz="quarter" idx="11"/>
          </p:nvPr>
        </p:nvSpPr>
        <p:spPr/>
        <p:txBody>
          <a:bodyPr/>
          <a:lstStyle/>
          <a:p>
            <a:endParaRPr lang="fr-FR" altLang="fr-FR" dirty="0"/>
          </a:p>
        </p:txBody>
      </p:sp>
      <p:sp>
        <p:nvSpPr>
          <p:cNvPr id="5" name="Slide Number Placeholder 4"/>
          <p:cNvSpPr>
            <a:spLocks noGrp="1"/>
          </p:cNvSpPr>
          <p:nvPr>
            <p:ph type="sldNum" sz="quarter" idx="12"/>
          </p:nvPr>
        </p:nvSpPr>
        <p:spPr/>
        <p:txBody>
          <a:bodyPr/>
          <a:lstStyle/>
          <a:p>
            <a:fld id="{E0A66F8F-DA9D-4D40-9147-580B97658FC4}" type="slidenum">
              <a:rPr lang="fr-FR" altLang="fr-FR" smtClean="0"/>
              <a:pPr/>
              <a:t>‹N°›</a:t>
            </a:fld>
            <a:endParaRPr lang="fr-FR" altLang="fr-FR" dirty="0"/>
          </a:p>
        </p:txBody>
      </p:sp>
    </p:spTree>
    <p:extLst>
      <p:ext uri="{BB962C8B-B14F-4D97-AF65-F5344CB8AC3E}">
        <p14:creationId xmlns:p14="http://schemas.microsoft.com/office/powerpoint/2010/main" val="2997850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fr-FR" altLang="fr-FR" dirty="0"/>
          </a:p>
        </p:txBody>
      </p:sp>
      <p:sp>
        <p:nvSpPr>
          <p:cNvPr id="3" name="Footer Placeholder 2"/>
          <p:cNvSpPr>
            <a:spLocks noGrp="1"/>
          </p:cNvSpPr>
          <p:nvPr>
            <p:ph type="ftr" sz="quarter" idx="11"/>
          </p:nvPr>
        </p:nvSpPr>
        <p:spPr/>
        <p:txBody>
          <a:bodyPr/>
          <a:lstStyle/>
          <a:p>
            <a:endParaRPr lang="fr-FR" altLang="fr-FR" dirty="0"/>
          </a:p>
        </p:txBody>
      </p:sp>
      <p:sp>
        <p:nvSpPr>
          <p:cNvPr id="4" name="Slide Number Placeholder 3"/>
          <p:cNvSpPr>
            <a:spLocks noGrp="1"/>
          </p:cNvSpPr>
          <p:nvPr>
            <p:ph type="sldNum" sz="quarter" idx="12"/>
          </p:nvPr>
        </p:nvSpPr>
        <p:spPr/>
        <p:txBody>
          <a:bodyPr/>
          <a:lstStyle/>
          <a:p>
            <a:fld id="{DECAA2F5-7348-4971-9AA2-43AB10AA2B13}" type="slidenum">
              <a:rPr lang="fr-FR" altLang="fr-FR" smtClean="0"/>
              <a:pPr/>
              <a:t>‹N°›</a:t>
            </a:fld>
            <a:endParaRPr lang="fr-FR" altLang="fr-FR" dirty="0"/>
          </a:p>
        </p:txBody>
      </p:sp>
    </p:spTree>
    <p:extLst>
      <p:ext uri="{BB962C8B-B14F-4D97-AF65-F5344CB8AC3E}">
        <p14:creationId xmlns:p14="http://schemas.microsoft.com/office/powerpoint/2010/main" val="2483648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93535" y="432012"/>
            <a:ext cx="3715657" cy="1512041"/>
          </a:xfrm>
        </p:spPr>
        <p:txBody>
          <a:bodyPr anchor="b"/>
          <a:lstStyle>
            <a:lvl1pPr>
              <a:defRPr sz="3024"/>
            </a:lvl1pPr>
          </a:lstStyle>
          <a:p>
            <a:r>
              <a:rPr lang="fr-FR"/>
              <a:t>Modifiez le style du titre</a:t>
            </a:r>
            <a:endParaRPr lang="en-US" dirty="0"/>
          </a:p>
        </p:txBody>
      </p:sp>
      <p:sp>
        <p:nvSpPr>
          <p:cNvPr id="3" name="Content Placeholder 2"/>
          <p:cNvSpPr>
            <a:spLocks noGrp="1"/>
          </p:cNvSpPr>
          <p:nvPr>
            <p:ph idx="1"/>
          </p:nvPr>
        </p:nvSpPr>
        <p:spPr>
          <a:xfrm>
            <a:off x="4897708" y="933026"/>
            <a:ext cx="5832247" cy="4605124"/>
          </a:xfrm>
        </p:spPr>
        <p:txBody>
          <a:bodyPr/>
          <a:lstStyle>
            <a:lvl1pPr>
              <a:defRPr sz="3024"/>
            </a:lvl1pPr>
            <a:lvl2pPr>
              <a:defRPr sz="2646"/>
            </a:lvl2pPr>
            <a:lvl3pPr>
              <a:defRPr sz="2268"/>
            </a:lvl3pPr>
            <a:lvl4pPr>
              <a:defRPr sz="1890"/>
            </a:lvl4pPr>
            <a:lvl5pPr>
              <a:defRPr sz="1890"/>
            </a:lvl5pPr>
            <a:lvl6pPr>
              <a:defRPr sz="1890"/>
            </a:lvl6pPr>
            <a:lvl7pPr>
              <a:defRPr sz="1890"/>
            </a:lvl7pPr>
            <a:lvl8pPr>
              <a:defRPr sz="1890"/>
            </a:lvl8pPr>
            <a:lvl9pPr>
              <a:defRPr sz="189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793535" y="1944052"/>
            <a:ext cx="3715657" cy="3601598"/>
          </a:xfrm>
        </p:spPr>
        <p:txBody>
          <a:bodyPr/>
          <a:lstStyle>
            <a:lvl1pPr marL="0" indent="0">
              <a:buNone/>
              <a:defRPr sz="1512"/>
            </a:lvl1pPr>
            <a:lvl2pPr marL="432008" indent="0">
              <a:buNone/>
              <a:defRPr sz="1323"/>
            </a:lvl2pPr>
            <a:lvl3pPr marL="864017" indent="0">
              <a:buNone/>
              <a:defRPr sz="1134"/>
            </a:lvl3pPr>
            <a:lvl4pPr marL="1296025" indent="0">
              <a:buNone/>
              <a:defRPr sz="945"/>
            </a:lvl4pPr>
            <a:lvl5pPr marL="1728033" indent="0">
              <a:buNone/>
              <a:defRPr sz="945"/>
            </a:lvl5pPr>
            <a:lvl6pPr marL="2160041" indent="0">
              <a:buNone/>
              <a:defRPr sz="945"/>
            </a:lvl6pPr>
            <a:lvl7pPr marL="2592050" indent="0">
              <a:buNone/>
              <a:defRPr sz="945"/>
            </a:lvl7pPr>
            <a:lvl8pPr marL="3024058" indent="0">
              <a:buNone/>
              <a:defRPr sz="945"/>
            </a:lvl8pPr>
            <a:lvl9pPr marL="3456066" indent="0">
              <a:buNone/>
              <a:defRPr sz="945"/>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endParaRPr lang="fr-FR" altLang="fr-FR" dirty="0"/>
          </a:p>
        </p:txBody>
      </p:sp>
      <p:sp>
        <p:nvSpPr>
          <p:cNvPr id="6" name="Footer Placeholder 5"/>
          <p:cNvSpPr>
            <a:spLocks noGrp="1"/>
          </p:cNvSpPr>
          <p:nvPr>
            <p:ph type="ftr" sz="quarter" idx="11"/>
          </p:nvPr>
        </p:nvSpPr>
        <p:spPr/>
        <p:txBody>
          <a:bodyPr/>
          <a:lstStyle/>
          <a:p>
            <a:endParaRPr lang="fr-FR" altLang="fr-FR" dirty="0"/>
          </a:p>
        </p:txBody>
      </p:sp>
      <p:sp>
        <p:nvSpPr>
          <p:cNvPr id="7" name="Slide Number Placeholder 6"/>
          <p:cNvSpPr>
            <a:spLocks noGrp="1"/>
          </p:cNvSpPr>
          <p:nvPr>
            <p:ph type="sldNum" sz="quarter" idx="12"/>
          </p:nvPr>
        </p:nvSpPr>
        <p:spPr/>
        <p:txBody>
          <a:bodyPr/>
          <a:lstStyle/>
          <a:p>
            <a:fld id="{9499BEAC-1D8B-4624-B606-DBAB4A7D60CC}" type="slidenum">
              <a:rPr lang="fr-FR" altLang="fr-FR" smtClean="0"/>
              <a:pPr/>
              <a:t>‹N°›</a:t>
            </a:fld>
            <a:endParaRPr lang="fr-FR" altLang="fr-FR" dirty="0"/>
          </a:p>
        </p:txBody>
      </p:sp>
    </p:spTree>
    <p:extLst>
      <p:ext uri="{BB962C8B-B14F-4D97-AF65-F5344CB8AC3E}">
        <p14:creationId xmlns:p14="http://schemas.microsoft.com/office/powerpoint/2010/main" val="1438155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93535" y="432012"/>
            <a:ext cx="3715657" cy="1512041"/>
          </a:xfrm>
        </p:spPr>
        <p:txBody>
          <a:bodyPr anchor="b"/>
          <a:lstStyle>
            <a:lvl1pPr>
              <a:defRPr sz="3024"/>
            </a:lvl1pPr>
          </a:lstStyle>
          <a:p>
            <a:r>
              <a:rPr lang="fr-FR"/>
              <a:t>Modifiez le style du titre</a:t>
            </a:r>
            <a:endParaRPr lang="en-US" dirty="0"/>
          </a:p>
        </p:txBody>
      </p:sp>
      <p:sp>
        <p:nvSpPr>
          <p:cNvPr id="3" name="Picture Placeholder 2"/>
          <p:cNvSpPr>
            <a:spLocks noGrp="1" noChangeAspect="1"/>
          </p:cNvSpPr>
          <p:nvPr>
            <p:ph type="pic" idx="1"/>
          </p:nvPr>
        </p:nvSpPr>
        <p:spPr>
          <a:xfrm>
            <a:off x="4897708" y="933026"/>
            <a:ext cx="5832247" cy="4605124"/>
          </a:xfrm>
        </p:spPr>
        <p:txBody>
          <a:bodyPr anchor="t"/>
          <a:lstStyle>
            <a:lvl1pPr marL="0" indent="0">
              <a:buNone/>
              <a:defRPr sz="3024"/>
            </a:lvl1pPr>
            <a:lvl2pPr marL="432008" indent="0">
              <a:buNone/>
              <a:defRPr sz="2646"/>
            </a:lvl2pPr>
            <a:lvl3pPr marL="864017" indent="0">
              <a:buNone/>
              <a:defRPr sz="2268"/>
            </a:lvl3pPr>
            <a:lvl4pPr marL="1296025" indent="0">
              <a:buNone/>
              <a:defRPr sz="1890"/>
            </a:lvl4pPr>
            <a:lvl5pPr marL="1728033" indent="0">
              <a:buNone/>
              <a:defRPr sz="1890"/>
            </a:lvl5pPr>
            <a:lvl6pPr marL="2160041" indent="0">
              <a:buNone/>
              <a:defRPr sz="1890"/>
            </a:lvl6pPr>
            <a:lvl7pPr marL="2592050" indent="0">
              <a:buNone/>
              <a:defRPr sz="1890"/>
            </a:lvl7pPr>
            <a:lvl8pPr marL="3024058" indent="0">
              <a:buNone/>
              <a:defRPr sz="1890"/>
            </a:lvl8pPr>
            <a:lvl9pPr marL="3456066" indent="0">
              <a:buNone/>
              <a:defRPr sz="1890"/>
            </a:lvl9pPr>
          </a:lstStyle>
          <a:p>
            <a:r>
              <a:rPr lang="fr-FR" dirty="0"/>
              <a:t>Cliquez sur l'icône pour ajouter une image</a:t>
            </a:r>
            <a:endParaRPr lang="en-US" dirty="0"/>
          </a:p>
        </p:txBody>
      </p:sp>
      <p:sp>
        <p:nvSpPr>
          <p:cNvPr id="4" name="Text Placeholder 3"/>
          <p:cNvSpPr>
            <a:spLocks noGrp="1"/>
          </p:cNvSpPr>
          <p:nvPr>
            <p:ph type="body" sz="half" idx="2"/>
          </p:nvPr>
        </p:nvSpPr>
        <p:spPr>
          <a:xfrm>
            <a:off x="793535" y="1944052"/>
            <a:ext cx="3715657" cy="3601598"/>
          </a:xfrm>
        </p:spPr>
        <p:txBody>
          <a:bodyPr/>
          <a:lstStyle>
            <a:lvl1pPr marL="0" indent="0">
              <a:buNone/>
              <a:defRPr sz="1512"/>
            </a:lvl1pPr>
            <a:lvl2pPr marL="432008" indent="0">
              <a:buNone/>
              <a:defRPr sz="1323"/>
            </a:lvl2pPr>
            <a:lvl3pPr marL="864017" indent="0">
              <a:buNone/>
              <a:defRPr sz="1134"/>
            </a:lvl3pPr>
            <a:lvl4pPr marL="1296025" indent="0">
              <a:buNone/>
              <a:defRPr sz="945"/>
            </a:lvl4pPr>
            <a:lvl5pPr marL="1728033" indent="0">
              <a:buNone/>
              <a:defRPr sz="945"/>
            </a:lvl5pPr>
            <a:lvl6pPr marL="2160041" indent="0">
              <a:buNone/>
              <a:defRPr sz="945"/>
            </a:lvl6pPr>
            <a:lvl7pPr marL="2592050" indent="0">
              <a:buNone/>
              <a:defRPr sz="945"/>
            </a:lvl7pPr>
            <a:lvl8pPr marL="3024058" indent="0">
              <a:buNone/>
              <a:defRPr sz="945"/>
            </a:lvl8pPr>
            <a:lvl9pPr marL="3456066" indent="0">
              <a:buNone/>
              <a:defRPr sz="945"/>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endParaRPr lang="fr-FR" altLang="fr-FR" dirty="0"/>
          </a:p>
        </p:txBody>
      </p:sp>
      <p:sp>
        <p:nvSpPr>
          <p:cNvPr id="6" name="Footer Placeholder 5"/>
          <p:cNvSpPr>
            <a:spLocks noGrp="1"/>
          </p:cNvSpPr>
          <p:nvPr>
            <p:ph type="ftr" sz="quarter" idx="11"/>
          </p:nvPr>
        </p:nvSpPr>
        <p:spPr/>
        <p:txBody>
          <a:bodyPr/>
          <a:lstStyle/>
          <a:p>
            <a:endParaRPr lang="fr-FR" altLang="fr-FR" dirty="0"/>
          </a:p>
        </p:txBody>
      </p:sp>
      <p:sp>
        <p:nvSpPr>
          <p:cNvPr id="7" name="Slide Number Placeholder 6"/>
          <p:cNvSpPr>
            <a:spLocks noGrp="1"/>
          </p:cNvSpPr>
          <p:nvPr>
            <p:ph type="sldNum" sz="quarter" idx="12"/>
          </p:nvPr>
        </p:nvSpPr>
        <p:spPr/>
        <p:txBody>
          <a:bodyPr/>
          <a:lstStyle/>
          <a:p>
            <a:fld id="{31DFF76F-BAE5-45E3-A737-95A2F72DEA5B}" type="slidenum">
              <a:rPr lang="fr-FR" altLang="fr-FR" smtClean="0"/>
              <a:pPr/>
              <a:t>‹N°›</a:t>
            </a:fld>
            <a:endParaRPr lang="fr-FR" altLang="fr-FR" dirty="0"/>
          </a:p>
        </p:txBody>
      </p:sp>
    </p:spTree>
    <p:extLst>
      <p:ext uri="{BB962C8B-B14F-4D97-AF65-F5344CB8AC3E}">
        <p14:creationId xmlns:p14="http://schemas.microsoft.com/office/powerpoint/2010/main" val="902074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92034" y="345010"/>
            <a:ext cx="9936421" cy="1252534"/>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792034" y="1725046"/>
            <a:ext cx="9936421" cy="411161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92033" y="6006163"/>
            <a:ext cx="2592110" cy="345009"/>
          </a:xfrm>
          <a:prstGeom prst="rect">
            <a:avLst/>
          </a:prstGeom>
        </p:spPr>
        <p:txBody>
          <a:bodyPr vert="horz" lIns="91440" tIns="45720" rIns="91440" bIns="45720" rtlCol="0" anchor="ctr"/>
          <a:lstStyle>
            <a:lvl1pPr algn="l">
              <a:defRPr sz="1134">
                <a:solidFill>
                  <a:schemeClr val="tx1">
                    <a:tint val="75000"/>
                  </a:schemeClr>
                </a:solidFill>
              </a:defRPr>
            </a:lvl1pPr>
          </a:lstStyle>
          <a:p>
            <a:endParaRPr lang="fr-FR" altLang="fr-FR" dirty="0"/>
          </a:p>
        </p:txBody>
      </p:sp>
      <p:sp>
        <p:nvSpPr>
          <p:cNvPr id="5" name="Footer Placeholder 4"/>
          <p:cNvSpPr>
            <a:spLocks noGrp="1"/>
          </p:cNvSpPr>
          <p:nvPr>
            <p:ph type="ftr" sz="quarter" idx="3"/>
          </p:nvPr>
        </p:nvSpPr>
        <p:spPr>
          <a:xfrm>
            <a:off x="3816162" y="6006163"/>
            <a:ext cx="3888165" cy="345009"/>
          </a:xfrm>
          <a:prstGeom prst="rect">
            <a:avLst/>
          </a:prstGeom>
        </p:spPr>
        <p:txBody>
          <a:bodyPr vert="horz" lIns="91440" tIns="45720" rIns="91440" bIns="45720" rtlCol="0" anchor="ctr"/>
          <a:lstStyle>
            <a:lvl1pPr algn="ctr">
              <a:defRPr sz="1134">
                <a:solidFill>
                  <a:schemeClr val="tx1">
                    <a:tint val="75000"/>
                  </a:schemeClr>
                </a:solidFill>
              </a:defRPr>
            </a:lvl1pPr>
          </a:lstStyle>
          <a:p>
            <a:endParaRPr lang="fr-FR" altLang="fr-FR" dirty="0"/>
          </a:p>
        </p:txBody>
      </p:sp>
      <p:sp>
        <p:nvSpPr>
          <p:cNvPr id="6" name="Slide Number Placeholder 5"/>
          <p:cNvSpPr>
            <a:spLocks noGrp="1"/>
          </p:cNvSpPr>
          <p:nvPr>
            <p:ph type="sldNum" sz="quarter" idx="4"/>
          </p:nvPr>
        </p:nvSpPr>
        <p:spPr>
          <a:xfrm>
            <a:off x="8136345" y="6006163"/>
            <a:ext cx="2592110" cy="345009"/>
          </a:xfrm>
          <a:prstGeom prst="rect">
            <a:avLst/>
          </a:prstGeom>
        </p:spPr>
        <p:txBody>
          <a:bodyPr vert="horz" lIns="91440" tIns="45720" rIns="91440" bIns="45720" rtlCol="0" anchor="ctr"/>
          <a:lstStyle>
            <a:lvl1pPr algn="r">
              <a:defRPr sz="1134">
                <a:solidFill>
                  <a:schemeClr val="tx1">
                    <a:tint val="75000"/>
                  </a:schemeClr>
                </a:solidFill>
              </a:defRPr>
            </a:lvl1pPr>
          </a:lstStyle>
          <a:p>
            <a:fld id="{4D075C45-BA51-458C-A5A3-610BA376E4FB}" type="slidenum">
              <a:rPr lang="fr-FR" altLang="fr-FR" smtClean="0"/>
              <a:pPr/>
              <a:t>‹N°›</a:t>
            </a:fld>
            <a:endParaRPr lang="fr-FR" altLang="fr-FR" dirty="0"/>
          </a:p>
        </p:txBody>
      </p:sp>
      <p:cxnSp>
        <p:nvCxnSpPr>
          <p:cNvPr id="7" name="Connecteur droit 6">
            <a:extLst>
              <a:ext uri="{FF2B5EF4-FFF2-40B4-BE49-F238E27FC236}">
                <a16:creationId xmlns:a16="http://schemas.microsoft.com/office/drawing/2014/main" id="{F5B714F2-9A62-A1DB-F3AC-A8749BB197BA}"/>
              </a:ext>
            </a:extLst>
          </p:cNvPr>
          <p:cNvCxnSpPr/>
          <p:nvPr userDrawn="1"/>
        </p:nvCxnSpPr>
        <p:spPr bwMode="gray">
          <a:xfrm>
            <a:off x="453563" y="6027753"/>
            <a:ext cx="10613363"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0617150"/>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 id="2147483678" r:id="rId14"/>
    <p:sldLayoutId id="2147483679" r:id="rId15"/>
    <p:sldLayoutId id="2147483680" r:id="rId16"/>
    <p:sldLayoutId id="2147483681" r:id="rId17"/>
    <p:sldLayoutId id="2147483682" r:id="rId18"/>
    <p:sldLayoutId id="2147483683" r:id="rId19"/>
    <p:sldLayoutId id="2147483684" r:id="rId20"/>
    <p:sldLayoutId id="2147483685" r:id="rId21"/>
    <p:sldLayoutId id="2147483686" r:id="rId22"/>
    <p:sldLayoutId id="2147483687" r:id="rId23"/>
    <p:sldLayoutId id="2147483688" r:id="rId24"/>
    <p:sldLayoutId id="2147483689" r:id="rId25"/>
  </p:sldLayoutIdLst>
  <p:hf hdr="0" ftr="0" dt="0"/>
  <p:txStyles>
    <p:titleStyle>
      <a:lvl1pPr algn="l" defTabSz="864017" rtl="0" eaLnBrk="1" latinLnBrk="0" hangingPunct="1">
        <a:lnSpc>
          <a:spcPct val="90000"/>
        </a:lnSpc>
        <a:spcBef>
          <a:spcPct val="0"/>
        </a:spcBef>
        <a:buNone/>
        <a:defRPr sz="4158" kern="1200">
          <a:solidFill>
            <a:schemeClr val="tx1"/>
          </a:solidFill>
          <a:latin typeface="+mj-lt"/>
          <a:ea typeface="+mj-ea"/>
          <a:cs typeface="+mj-cs"/>
        </a:defRPr>
      </a:lvl1pPr>
    </p:titleStyle>
    <p:bodyStyle>
      <a:lvl1pPr marL="216004" indent="-216004" algn="l" defTabSz="864017" rtl="0" eaLnBrk="1" latinLnBrk="0" hangingPunct="1">
        <a:lnSpc>
          <a:spcPct val="90000"/>
        </a:lnSpc>
        <a:spcBef>
          <a:spcPts val="945"/>
        </a:spcBef>
        <a:buFont typeface="Arial" panose="020B0604020202020204" pitchFamily="34" charset="0"/>
        <a:buChar char="•"/>
        <a:defRPr sz="2646" kern="1200">
          <a:solidFill>
            <a:schemeClr val="tx1"/>
          </a:solidFill>
          <a:latin typeface="+mn-lt"/>
          <a:ea typeface="+mn-ea"/>
          <a:cs typeface="+mn-cs"/>
        </a:defRPr>
      </a:lvl1pPr>
      <a:lvl2pPr marL="648012" indent="-216004" algn="l" defTabSz="864017" rtl="0" eaLnBrk="1" latinLnBrk="0" hangingPunct="1">
        <a:lnSpc>
          <a:spcPct val="90000"/>
        </a:lnSpc>
        <a:spcBef>
          <a:spcPts val="472"/>
        </a:spcBef>
        <a:buFont typeface="Arial" panose="020B0604020202020204" pitchFamily="34" charset="0"/>
        <a:buChar char="•"/>
        <a:defRPr sz="2268" kern="1200">
          <a:solidFill>
            <a:schemeClr val="tx1"/>
          </a:solidFill>
          <a:latin typeface="+mn-lt"/>
          <a:ea typeface="+mn-ea"/>
          <a:cs typeface="+mn-cs"/>
        </a:defRPr>
      </a:lvl2pPr>
      <a:lvl3pPr marL="1080021" indent="-216004" algn="l" defTabSz="864017" rtl="0" eaLnBrk="1" latinLnBrk="0" hangingPunct="1">
        <a:lnSpc>
          <a:spcPct val="90000"/>
        </a:lnSpc>
        <a:spcBef>
          <a:spcPts val="472"/>
        </a:spcBef>
        <a:buFont typeface="Arial" panose="020B0604020202020204" pitchFamily="34" charset="0"/>
        <a:buChar char="•"/>
        <a:defRPr sz="1890" kern="1200">
          <a:solidFill>
            <a:schemeClr val="tx1"/>
          </a:solidFill>
          <a:latin typeface="+mn-lt"/>
          <a:ea typeface="+mn-ea"/>
          <a:cs typeface="+mn-cs"/>
        </a:defRPr>
      </a:lvl3pPr>
      <a:lvl4pPr marL="1512029"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4pPr>
      <a:lvl5pPr marL="1944037"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p:bodyStyle>
    <p:otherStyle>
      <a:defPPr>
        <a:defRPr lang="en-US"/>
      </a:defPPr>
      <a:lvl1pPr marL="0" algn="l" defTabSz="864017" rtl="0" eaLnBrk="1" latinLnBrk="0" hangingPunct="1">
        <a:defRPr sz="1701" kern="1200">
          <a:solidFill>
            <a:schemeClr val="tx1"/>
          </a:solidFill>
          <a:latin typeface="+mn-lt"/>
          <a:ea typeface="+mn-ea"/>
          <a:cs typeface="+mn-cs"/>
        </a:defRPr>
      </a:lvl1pPr>
      <a:lvl2pPr marL="432008" algn="l" defTabSz="864017" rtl="0" eaLnBrk="1" latinLnBrk="0" hangingPunct="1">
        <a:defRPr sz="1701" kern="1200">
          <a:solidFill>
            <a:schemeClr val="tx1"/>
          </a:solidFill>
          <a:latin typeface="+mn-lt"/>
          <a:ea typeface="+mn-ea"/>
          <a:cs typeface="+mn-cs"/>
        </a:defRPr>
      </a:lvl2pPr>
      <a:lvl3pPr marL="864017" algn="l" defTabSz="864017" rtl="0" eaLnBrk="1" latinLnBrk="0" hangingPunct="1">
        <a:defRPr sz="1701" kern="1200">
          <a:solidFill>
            <a:schemeClr val="tx1"/>
          </a:solidFill>
          <a:latin typeface="+mn-lt"/>
          <a:ea typeface="+mn-ea"/>
          <a:cs typeface="+mn-cs"/>
        </a:defRPr>
      </a:lvl3pPr>
      <a:lvl4pPr marL="1296025" algn="l" defTabSz="864017" rtl="0" eaLnBrk="1" latinLnBrk="0" hangingPunct="1">
        <a:defRPr sz="1701" kern="1200">
          <a:solidFill>
            <a:schemeClr val="tx1"/>
          </a:solidFill>
          <a:latin typeface="+mn-lt"/>
          <a:ea typeface="+mn-ea"/>
          <a:cs typeface="+mn-cs"/>
        </a:defRPr>
      </a:lvl4pPr>
      <a:lvl5pPr marL="1728033" algn="l" defTabSz="864017" rtl="0" eaLnBrk="1" latinLnBrk="0" hangingPunct="1">
        <a:defRPr sz="1701" kern="1200">
          <a:solidFill>
            <a:schemeClr val="tx1"/>
          </a:solidFill>
          <a:latin typeface="+mn-lt"/>
          <a:ea typeface="+mn-ea"/>
          <a:cs typeface="+mn-cs"/>
        </a:defRPr>
      </a:lvl5pPr>
      <a:lvl6pPr marL="2160041" algn="l" defTabSz="864017" rtl="0" eaLnBrk="1" latinLnBrk="0" hangingPunct="1">
        <a:defRPr sz="1701" kern="1200">
          <a:solidFill>
            <a:schemeClr val="tx1"/>
          </a:solidFill>
          <a:latin typeface="+mn-lt"/>
          <a:ea typeface="+mn-ea"/>
          <a:cs typeface="+mn-cs"/>
        </a:defRPr>
      </a:lvl6pPr>
      <a:lvl7pPr marL="2592050" algn="l" defTabSz="864017" rtl="0" eaLnBrk="1" latinLnBrk="0" hangingPunct="1">
        <a:defRPr sz="1701" kern="1200">
          <a:solidFill>
            <a:schemeClr val="tx1"/>
          </a:solidFill>
          <a:latin typeface="+mn-lt"/>
          <a:ea typeface="+mn-ea"/>
          <a:cs typeface="+mn-cs"/>
        </a:defRPr>
      </a:lvl7pPr>
      <a:lvl8pPr marL="3024058" algn="l" defTabSz="864017" rtl="0" eaLnBrk="1" latinLnBrk="0" hangingPunct="1">
        <a:defRPr sz="1701" kern="1200">
          <a:solidFill>
            <a:schemeClr val="tx1"/>
          </a:solidFill>
          <a:latin typeface="+mn-lt"/>
          <a:ea typeface="+mn-ea"/>
          <a:cs typeface="+mn-cs"/>
        </a:defRPr>
      </a:lvl8pPr>
      <a:lvl9pPr marL="3456066" algn="l" defTabSz="864017" rtl="0" eaLnBrk="1" latinLnBrk="0" hangingPunct="1">
        <a:defRPr sz="17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svg"/><Relationship Id="rId7" Type="http://schemas.openxmlformats.org/officeDocument/2006/relationships/image" Target="../media/image11.svg"/><Relationship Id="rId2" Type="http://schemas.openxmlformats.org/officeDocument/2006/relationships/image" Target="../media/image6.png"/><Relationship Id="rId1" Type="http://schemas.openxmlformats.org/officeDocument/2006/relationships/slideLayout" Target="../slideLayouts/slideLayout24.xml"/><Relationship Id="rId6" Type="http://schemas.openxmlformats.org/officeDocument/2006/relationships/image" Target="../media/image10.png"/><Relationship Id="rId5" Type="http://schemas.openxmlformats.org/officeDocument/2006/relationships/image" Target="../media/image9.svg"/><Relationship Id="rId4" Type="http://schemas.openxmlformats.org/officeDocument/2006/relationships/image" Target="../media/image8.png"/><Relationship Id="rId9" Type="http://schemas.openxmlformats.org/officeDocument/2006/relationships/image" Target="../media/image13.sv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9" name="Espace réservé du numéro de diapositive 8"/>
          <p:cNvSpPr>
            <a:spLocks noGrp="1"/>
          </p:cNvSpPr>
          <p:nvPr>
            <p:ph type="sldNum" sz="quarter" idx="12"/>
          </p:nvPr>
        </p:nvSpPr>
        <p:spPr>
          <a:xfrm>
            <a:off x="10224740" y="6048399"/>
            <a:ext cx="864096" cy="300484"/>
          </a:xfrm>
        </p:spPr>
        <p:txBody>
          <a:bodyPr/>
          <a:lstStyle/>
          <a:p>
            <a:fld id="{733122C9-A0B9-462F-8757-0847AD287B63}" type="slidenum">
              <a:rPr lang="fr-FR" sz="1000" b="1" smtClean="0">
                <a:solidFill>
                  <a:schemeClr val="tx1"/>
                </a:solidFill>
                <a:latin typeface="Verdana" panose="020B0604030504040204" pitchFamily="34" charset="0"/>
                <a:ea typeface="Verdana" panose="020B0604030504040204" pitchFamily="34" charset="0"/>
              </a:rPr>
              <a:pPr/>
              <a:t>1</a:t>
            </a:fld>
            <a:endParaRPr lang="fr-FR" sz="1000" b="1" dirty="0">
              <a:solidFill>
                <a:schemeClr val="tx1"/>
              </a:solidFill>
              <a:latin typeface="Verdana" panose="020B0604030504040204" pitchFamily="34" charset="0"/>
              <a:ea typeface="Verdana" panose="020B0604030504040204" pitchFamily="34" charset="0"/>
            </a:endParaRPr>
          </a:p>
        </p:txBody>
      </p:sp>
      <p:sp>
        <p:nvSpPr>
          <p:cNvPr id="6" name="Espace réservé du texte 5"/>
          <p:cNvSpPr>
            <a:spLocks noGrp="1"/>
          </p:cNvSpPr>
          <p:nvPr>
            <p:ph type="body" sz="quarter" idx="13"/>
          </p:nvPr>
        </p:nvSpPr>
        <p:spPr>
          <a:xfrm>
            <a:off x="427792" y="2880047"/>
            <a:ext cx="10585175" cy="1680912"/>
          </a:xfrm>
        </p:spPr>
        <p:txBody>
          <a:bodyPr/>
          <a:lstStyle/>
          <a:p>
            <a:pPr lvl="1" algn="ctr"/>
            <a:r>
              <a:rPr lang="fr-FR" sz="3200" b="1" dirty="0"/>
              <a:t>Réflexions autour des missions et du statut des accompagnants des élèves en situation de handicap</a:t>
            </a:r>
          </a:p>
          <a:p>
            <a:pPr lvl="1" algn="ctr"/>
            <a:r>
              <a:rPr lang="fr-FR" sz="2400" dirty="0"/>
              <a:t>Mercredi 20 mai 2026</a:t>
            </a:r>
          </a:p>
        </p:txBody>
      </p:sp>
      <p:graphicFrame>
        <p:nvGraphicFramePr>
          <p:cNvPr id="10" name="Tableau 9"/>
          <p:cNvGraphicFramePr>
            <a:graphicFrameLocks noGrp="1"/>
          </p:cNvGraphicFramePr>
          <p:nvPr>
            <p:extLst>
              <p:ext uri="{D42A27DB-BD31-4B8C-83A1-F6EECF244321}">
                <p14:modId xmlns:p14="http://schemas.microsoft.com/office/powerpoint/2010/main" val="121991169"/>
              </p:ext>
            </p:extLst>
          </p:nvPr>
        </p:nvGraphicFramePr>
        <p:xfrm>
          <a:off x="5904260" y="5472335"/>
          <a:ext cx="5112568" cy="487988"/>
        </p:xfrm>
        <a:graphic>
          <a:graphicData uri="http://schemas.openxmlformats.org/drawingml/2006/table">
            <a:tbl>
              <a:tblPr firstRow="1" bandRow="1">
                <a:tableStyleId>{5C22544A-7EE6-4342-B048-85BDC9FD1C3A}</a:tableStyleId>
              </a:tblPr>
              <a:tblGrid>
                <a:gridCol w="658359">
                  <a:extLst>
                    <a:ext uri="{9D8B030D-6E8A-4147-A177-3AD203B41FA5}">
                      <a16:colId xmlns:a16="http://schemas.microsoft.com/office/drawing/2014/main" val="3627356422"/>
                    </a:ext>
                  </a:extLst>
                </a:gridCol>
                <a:gridCol w="658359">
                  <a:extLst>
                    <a:ext uri="{9D8B030D-6E8A-4147-A177-3AD203B41FA5}">
                      <a16:colId xmlns:a16="http://schemas.microsoft.com/office/drawing/2014/main" val="2238212328"/>
                    </a:ext>
                  </a:extLst>
                </a:gridCol>
                <a:gridCol w="804661">
                  <a:extLst>
                    <a:ext uri="{9D8B030D-6E8A-4147-A177-3AD203B41FA5}">
                      <a16:colId xmlns:a16="http://schemas.microsoft.com/office/drawing/2014/main" val="140940306"/>
                    </a:ext>
                  </a:extLst>
                </a:gridCol>
                <a:gridCol w="1623037">
                  <a:extLst>
                    <a:ext uri="{9D8B030D-6E8A-4147-A177-3AD203B41FA5}">
                      <a16:colId xmlns:a16="http://schemas.microsoft.com/office/drawing/2014/main" val="2468227841"/>
                    </a:ext>
                  </a:extLst>
                </a:gridCol>
                <a:gridCol w="1368152">
                  <a:extLst>
                    <a:ext uri="{9D8B030D-6E8A-4147-A177-3AD203B41FA5}">
                      <a16:colId xmlns:a16="http://schemas.microsoft.com/office/drawing/2014/main" val="338302888"/>
                    </a:ext>
                  </a:extLst>
                </a:gridCol>
              </a:tblGrid>
              <a:tr h="274628">
                <a:tc>
                  <a:txBody>
                    <a:bodyPr/>
                    <a:lstStyle/>
                    <a:p>
                      <a:pPr algn="ctr"/>
                      <a:r>
                        <a:rPr lang="fr-FR" sz="800" dirty="0">
                          <a:solidFill>
                            <a:schemeClr val="tx1"/>
                          </a:solidFill>
                          <a:latin typeface="Calibri" panose="020F0502020204030204" pitchFamily="34" charset="0"/>
                          <a:cs typeface="Calibri" panose="020F0502020204030204" pitchFamily="34" charset="0"/>
                        </a:rPr>
                        <a:t>Version</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75000"/>
                      </a:schemeClr>
                    </a:solidFill>
                  </a:tcPr>
                </a:tc>
                <a:tc>
                  <a:txBody>
                    <a:bodyPr/>
                    <a:lstStyle/>
                    <a:p>
                      <a:pPr algn="ctr"/>
                      <a:r>
                        <a:rPr lang="fr-FR" sz="800" dirty="0">
                          <a:solidFill>
                            <a:schemeClr val="tx1"/>
                          </a:solidFill>
                          <a:latin typeface="Calibri" panose="020F0502020204030204" pitchFamily="34" charset="0"/>
                          <a:cs typeface="Calibri" panose="020F0502020204030204" pitchFamily="34" charset="0"/>
                        </a:rPr>
                        <a:t>Statut</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75000"/>
                      </a:schemeClr>
                    </a:solidFill>
                  </a:tcPr>
                </a:tc>
                <a:tc>
                  <a:txBody>
                    <a:bodyPr/>
                    <a:lstStyle/>
                    <a:p>
                      <a:pPr algn="ctr"/>
                      <a:r>
                        <a:rPr lang="fr-FR" sz="800" dirty="0">
                          <a:solidFill>
                            <a:schemeClr val="tx1"/>
                          </a:solidFill>
                          <a:latin typeface="Calibri" panose="020F0502020204030204" pitchFamily="34" charset="0"/>
                          <a:cs typeface="Calibri" panose="020F0502020204030204" pitchFamily="34" charset="0"/>
                        </a:rPr>
                        <a:t>Date</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75000"/>
                      </a:schemeClr>
                    </a:solidFill>
                  </a:tcPr>
                </a:tc>
                <a:tc>
                  <a:txBody>
                    <a:bodyPr/>
                    <a:lstStyle/>
                    <a:p>
                      <a:pPr algn="ctr"/>
                      <a:r>
                        <a:rPr lang="fr-FR" sz="800" dirty="0">
                          <a:solidFill>
                            <a:schemeClr val="tx1"/>
                          </a:solidFill>
                          <a:latin typeface="Calibri" panose="020F0502020204030204" pitchFamily="34" charset="0"/>
                          <a:cs typeface="Calibri" panose="020F0502020204030204" pitchFamily="34" charset="0"/>
                        </a:rPr>
                        <a:t>Rédacteur</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75000"/>
                      </a:schemeClr>
                    </a:solidFill>
                  </a:tcPr>
                </a:tc>
                <a:tc>
                  <a:txBody>
                    <a:bodyPr/>
                    <a:lstStyle/>
                    <a:p>
                      <a:pPr algn="ctr"/>
                      <a:r>
                        <a:rPr lang="fr-FR" sz="800" dirty="0">
                          <a:solidFill>
                            <a:schemeClr val="tx1"/>
                          </a:solidFill>
                          <a:latin typeface="Calibri" panose="020F0502020204030204" pitchFamily="34" charset="0"/>
                          <a:cs typeface="Calibri" panose="020F0502020204030204" pitchFamily="34" charset="0"/>
                        </a:rPr>
                        <a:t>Diffusion</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75000"/>
                      </a:schemeClr>
                    </a:solidFill>
                  </a:tcPr>
                </a:tc>
                <a:extLst>
                  <a:ext uri="{0D108BD9-81ED-4DB2-BD59-A6C34878D82A}">
                    <a16:rowId xmlns:a16="http://schemas.microsoft.com/office/drawing/2014/main" val="3394775503"/>
                  </a:ext>
                </a:extLst>
              </a:tr>
              <a:tr h="146680">
                <a:tc>
                  <a:txBody>
                    <a:bodyPr/>
                    <a:lstStyle/>
                    <a:p>
                      <a:pPr algn="ctr"/>
                      <a:r>
                        <a:rPr lang="fr-FR" sz="800" dirty="0">
                          <a:latin typeface="Calibri" panose="020F0502020204030204" pitchFamily="34" charset="0"/>
                          <a:cs typeface="Calibri" panose="020F0502020204030204" pitchFamily="34" charset="0"/>
                        </a:rPr>
                        <a:t>1_0</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fr-FR" sz="800" dirty="0">
                          <a:latin typeface="Calibri" panose="020F0502020204030204" pitchFamily="34" charset="0"/>
                          <a:cs typeface="Calibri" panose="020F0502020204030204" pitchFamily="34" charset="0"/>
                        </a:rPr>
                        <a:t>Projet</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fr-FR" sz="800" dirty="0">
                          <a:latin typeface="Calibri" panose="020F0502020204030204" pitchFamily="34" charset="0"/>
                          <a:cs typeface="Calibri" panose="020F0502020204030204" pitchFamily="34" charset="0"/>
                        </a:rPr>
                        <a:t>18/05/2026</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fr-FR" sz="800" dirty="0">
                          <a:latin typeface="Calibri" panose="020F0502020204030204" pitchFamily="34" charset="0"/>
                          <a:cs typeface="Calibri" panose="020F0502020204030204" pitchFamily="34" charset="0"/>
                        </a:rPr>
                        <a:t>DGRH – B2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fr-FR" sz="800" dirty="0">
                          <a:latin typeface="Calibri" panose="020F0502020204030204" pitchFamily="34" charset="0"/>
                          <a:cs typeface="Calibri" panose="020F0502020204030204" pitchFamily="34" charset="0"/>
                        </a:rPr>
                        <a:t>Organisations syndicales</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76811866"/>
                  </a:ext>
                </a:extLst>
              </a:tr>
            </a:tbl>
          </a:graphicData>
        </a:graphic>
      </p:graphicFrame>
      <p:sp>
        <p:nvSpPr>
          <p:cNvPr id="3" name="Espace réservé du pied de page 7">
            <a:extLst>
              <a:ext uri="{FF2B5EF4-FFF2-40B4-BE49-F238E27FC236}">
                <a16:creationId xmlns:a16="http://schemas.microsoft.com/office/drawing/2014/main" id="{A55C0650-E8DF-24FE-FF79-44487C6046FE}"/>
              </a:ext>
            </a:extLst>
          </p:cNvPr>
          <p:cNvSpPr>
            <a:spLocks noGrp="1"/>
          </p:cNvSpPr>
          <p:nvPr>
            <p:ph type="ftr" sz="quarter" idx="11"/>
          </p:nvPr>
        </p:nvSpPr>
        <p:spPr>
          <a:xfrm>
            <a:off x="431652" y="6048399"/>
            <a:ext cx="8784976" cy="300484"/>
          </a:xfrm>
        </p:spPr>
        <p:txBody>
          <a:bodyPr/>
          <a:lstStyle/>
          <a:p>
            <a:pPr algn="l"/>
            <a:r>
              <a:rPr lang="fr-FR" sz="1000" b="1" dirty="0">
                <a:solidFill>
                  <a:schemeClr val="tx1"/>
                </a:solidFill>
                <a:latin typeface="Verdana" panose="020B0604030504040204" pitchFamily="34" charset="0"/>
                <a:ea typeface="Verdana" panose="020B0604030504040204" pitchFamily="34" charset="0"/>
              </a:rPr>
              <a:t>DGRH – Service des personnels enseignants de l’enseignement scolaire – Sous-direction B2</a:t>
            </a:r>
          </a:p>
        </p:txBody>
      </p:sp>
    </p:spTree>
    <p:extLst>
      <p:ext uri="{BB962C8B-B14F-4D97-AF65-F5344CB8AC3E}">
        <p14:creationId xmlns:p14="http://schemas.microsoft.com/office/powerpoint/2010/main" val="3217303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59FC1E40-E30E-495D-A551-F4D17E015DD1}"/>
              </a:ext>
            </a:extLst>
          </p:cNvPr>
          <p:cNvSpPr>
            <a:spLocks noGrp="1"/>
          </p:cNvSpPr>
          <p:nvPr>
            <p:ph type="title"/>
          </p:nvPr>
        </p:nvSpPr>
        <p:spPr/>
        <p:txBody>
          <a:bodyPr/>
          <a:lstStyle/>
          <a:p>
            <a:endParaRPr lang="fr-FR"/>
          </a:p>
        </p:txBody>
      </p:sp>
      <p:sp>
        <p:nvSpPr>
          <p:cNvPr id="3" name="Espace réservé du numéro de diapositive 2">
            <a:extLst>
              <a:ext uri="{FF2B5EF4-FFF2-40B4-BE49-F238E27FC236}">
                <a16:creationId xmlns:a16="http://schemas.microsoft.com/office/drawing/2014/main" id="{7B4AC20C-7B3D-4A93-A5FF-DFD98BF4633D}"/>
              </a:ext>
            </a:extLst>
          </p:cNvPr>
          <p:cNvSpPr>
            <a:spLocks noGrp="1"/>
          </p:cNvSpPr>
          <p:nvPr>
            <p:ph type="sldNum" sz="quarter" idx="12"/>
          </p:nvPr>
        </p:nvSpPr>
        <p:spPr/>
        <p:txBody>
          <a:bodyPr/>
          <a:lstStyle/>
          <a:p>
            <a:fld id="{733122C9-A0B9-462F-8757-0847AD287B63}" type="slidenum">
              <a:rPr lang="fr-FR" smtClean="0"/>
              <a:pPr/>
              <a:t>10</a:t>
            </a:fld>
            <a:endParaRPr lang="fr-FR" dirty="0"/>
          </a:p>
        </p:txBody>
      </p:sp>
      <p:sp>
        <p:nvSpPr>
          <p:cNvPr id="6" name="Espace réservé du texte 5">
            <a:extLst>
              <a:ext uri="{FF2B5EF4-FFF2-40B4-BE49-F238E27FC236}">
                <a16:creationId xmlns:a16="http://schemas.microsoft.com/office/drawing/2014/main" id="{27A97DEC-BA43-47FD-B67C-8CD6B23F7E79}"/>
              </a:ext>
            </a:extLst>
          </p:cNvPr>
          <p:cNvSpPr>
            <a:spLocks noGrp="1"/>
          </p:cNvSpPr>
          <p:nvPr>
            <p:ph type="body" sz="quarter" idx="13"/>
          </p:nvPr>
        </p:nvSpPr>
        <p:spPr/>
        <p:txBody>
          <a:bodyPr/>
          <a:lstStyle/>
          <a:p>
            <a:r>
              <a:rPr lang="fr-FR" sz="3528" cap="none" dirty="0"/>
              <a:t>Les AESH ne sauraient à elles seules assurer la scolarisation des ESH; le rapport soulève d’autres questions et préconisations</a:t>
            </a:r>
          </a:p>
        </p:txBody>
      </p:sp>
    </p:spTree>
    <p:extLst>
      <p:ext uri="{BB962C8B-B14F-4D97-AF65-F5344CB8AC3E}">
        <p14:creationId xmlns:p14="http://schemas.microsoft.com/office/powerpoint/2010/main" val="3078240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4B01B-D6DA-4AF6-A3BD-CB801296B144}"/>
              </a:ext>
            </a:extLst>
          </p:cNvPr>
          <p:cNvSpPr>
            <a:spLocks noGrp="1"/>
          </p:cNvSpPr>
          <p:nvPr>
            <p:ph type="title"/>
          </p:nvPr>
        </p:nvSpPr>
        <p:spPr/>
        <p:txBody>
          <a:bodyPr/>
          <a:lstStyle/>
          <a:p>
            <a:r>
              <a:rPr lang="fr-FR" dirty="0"/>
              <a:t>Un dialogue école-famille à refonder</a:t>
            </a:r>
          </a:p>
        </p:txBody>
      </p:sp>
      <p:sp>
        <p:nvSpPr>
          <p:cNvPr id="3" name="Espace réservé du numéro de diapositive 2">
            <a:extLst>
              <a:ext uri="{FF2B5EF4-FFF2-40B4-BE49-F238E27FC236}">
                <a16:creationId xmlns:a16="http://schemas.microsoft.com/office/drawing/2014/main" id="{E07E82CA-62E1-4CD6-9784-11C3FF015045}"/>
              </a:ext>
            </a:extLst>
          </p:cNvPr>
          <p:cNvSpPr>
            <a:spLocks noGrp="1"/>
          </p:cNvSpPr>
          <p:nvPr>
            <p:ph type="sldNum" sz="quarter" idx="12"/>
          </p:nvPr>
        </p:nvSpPr>
        <p:spPr/>
        <p:txBody>
          <a:bodyPr/>
          <a:lstStyle/>
          <a:p>
            <a:fld id="{733122C9-A0B9-462F-8757-0847AD287B63}" type="slidenum">
              <a:rPr lang="fr-FR" smtClean="0"/>
              <a:pPr/>
              <a:t>11</a:t>
            </a:fld>
            <a:endParaRPr lang="fr-FR" dirty="0"/>
          </a:p>
        </p:txBody>
      </p:sp>
      <p:sp>
        <p:nvSpPr>
          <p:cNvPr id="4" name="Espace réservé du contenu 3">
            <a:extLst>
              <a:ext uri="{FF2B5EF4-FFF2-40B4-BE49-F238E27FC236}">
                <a16:creationId xmlns:a16="http://schemas.microsoft.com/office/drawing/2014/main" id="{DA31144E-DF5C-44D1-ADBB-014EFE066627}"/>
              </a:ext>
            </a:extLst>
          </p:cNvPr>
          <p:cNvSpPr>
            <a:spLocks noGrp="1"/>
          </p:cNvSpPr>
          <p:nvPr>
            <p:ph sz="quarter" idx="14"/>
          </p:nvPr>
        </p:nvSpPr>
        <p:spPr>
          <a:xfrm>
            <a:off x="421661" y="2040999"/>
            <a:ext cx="10613200" cy="4192887"/>
          </a:xfrm>
        </p:spPr>
        <p:txBody>
          <a:bodyPr/>
          <a:lstStyle/>
          <a:p>
            <a:pPr marL="216010" indent="-216010"/>
            <a:r>
              <a:rPr lang="fr-FR" sz="1512" dirty="0"/>
              <a:t>Le manque d’effectivité des modalités d’aménagement de scolarité (PPRE, PAP) induit un glissement vers des demandes de PPS, soit un  </a:t>
            </a:r>
            <a:r>
              <a:rPr lang="fr-FR" sz="1512" b="1" dirty="0"/>
              <a:t>traitement par le handicap de situations à caractère pédagogique (EBEP).</a:t>
            </a:r>
          </a:p>
          <a:p>
            <a:pPr marL="216010" indent="-216010"/>
            <a:r>
              <a:rPr lang="fr-FR" sz="1512" dirty="0"/>
              <a:t>Pour les élèves avec PPS, </a:t>
            </a:r>
            <a:r>
              <a:rPr lang="fr-FR" sz="1512" b="1" dirty="0"/>
              <a:t>deux rendez-vous sont prévus mais qui ne répondent pas aux attentes des familles</a:t>
            </a:r>
            <a:r>
              <a:rPr lang="fr-FR" sz="1512" dirty="0"/>
              <a:t>: </a:t>
            </a:r>
          </a:p>
          <a:p>
            <a:pPr marL="533505" lvl="1" indent="-216010"/>
            <a:r>
              <a:rPr lang="fr-FR" sz="1323" dirty="0"/>
              <a:t>La réunion dite « équipe de suivi de scolarité (</a:t>
            </a:r>
            <a:r>
              <a:rPr lang="fr-FR" sz="1323" b="1" dirty="0"/>
              <a:t>ESS</a:t>
            </a:r>
            <a:r>
              <a:rPr lang="fr-FR" sz="1323" dirty="0"/>
              <a:t>) » est bien identifiée mais ne permet pas d’élaborer une véritable coopération entre l’école et la famille (format, répartition de la parole, « tribunal », vision déficitaire de l’élève)</a:t>
            </a:r>
          </a:p>
          <a:p>
            <a:pPr marL="760287" lvl="2" indent="-216010">
              <a:buFont typeface="Wingdings" panose="05000000000000000000" pitchFamily="2" charset="2"/>
              <a:buChar char="Ø"/>
            </a:pPr>
            <a:r>
              <a:rPr lang="fr-FR" sz="1260" dirty="0"/>
              <a:t>réaliser une évaluation du fonctionnement des ESS et renforcer la place des mesures d’accessibilité</a:t>
            </a:r>
          </a:p>
          <a:p>
            <a:pPr marL="533505" lvl="1" indent="-216010"/>
            <a:r>
              <a:rPr lang="fr-FR" sz="1323" dirty="0"/>
              <a:t>Une </a:t>
            </a:r>
            <a:r>
              <a:rPr lang="fr-FR" sz="1323" b="1" dirty="0"/>
              <a:t>réunion de rentrée tripartite </a:t>
            </a:r>
            <a:r>
              <a:rPr lang="fr-FR" sz="1323" dirty="0"/>
              <a:t>entre enseignant, AESH et famille en présence de l’enfant, à ce jour très peu systématisée</a:t>
            </a:r>
          </a:p>
          <a:p>
            <a:pPr marL="216010" indent="-216010"/>
            <a:r>
              <a:rPr lang="fr-FR" sz="1512" dirty="0"/>
              <a:t>Au quotidien, une « </a:t>
            </a:r>
            <a:r>
              <a:rPr lang="fr-FR" sz="1512" b="1" dirty="0"/>
              <a:t>communication empêchée </a:t>
            </a:r>
            <a:r>
              <a:rPr lang="fr-FR" sz="1512" dirty="0"/>
              <a:t>»: s’il est souhaitable que l’enseignant soit l’interlocuteur principal de la famille, il arrive parfois qu’il délègue à l’AESH tout ce qui ne relève pas des « progrès » d’apprentissage ; or l’AESH est placée dans l’incertitude sur son droit à communiquer avec les familles</a:t>
            </a:r>
          </a:p>
          <a:p>
            <a:pPr marL="533505" lvl="1" indent="-216010">
              <a:buFont typeface="Wingdings" panose="05000000000000000000" pitchFamily="2" charset="2"/>
              <a:buChar char="Ø"/>
            </a:pPr>
            <a:r>
              <a:rPr lang="fr-FR" sz="1323" dirty="0"/>
              <a:t>Prévoir sous la responsabilité de l’enseignant, l’organisation d’échanges d’information entre les familles et les AESH (cahier navette, points réguliers, </a:t>
            </a:r>
            <a:r>
              <a:rPr lang="fr-FR" sz="1323" dirty="0" err="1"/>
              <a:t>visio</a:t>
            </a:r>
            <a:r>
              <a:rPr lang="fr-FR" sz="1323" dirty="0"/>
              <a:t>) </a:t>
            </a:r>
          </a:p>
          <a:p>
            <a:pPr marL="216010" indent="-216010"/>
            <a:endParaRPr lang="fr-FR" dirty="0"/>
          </a:p>
          <a:p>
            <a:r>
              <a:rPr lang="fr-FR" dirty="0"/>
              <a:t>	</a:t>
            </a:r>
          </a:p>
        </p:txBody>
      </p:sp>
    </p:spTree>
    <p:extLst>
      <p:ext uri="{BB962C8B-B14F-4D97-AF65-F5344CB8AC3E}">
        <p14:creationId xmlns:p14="http://schemas.microsoft.com/office/powerpoint/2010/main" val="350231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4F1715-C3A5-4CDB-B6C3-E020EDC48E26}"/>
              </a:ext>
            </a:extLst>
          </p:cNvPr>
          <p:cNvSpPr>
            <a:spLocks noGrp="1"/>
          </p:cNvSpPr>
          <p:nvPr>
            <p:ph type="title"/>
          </p:nvPr>
        </p:nvSpPr>
        <p:spPr>
          <a:xfrm>
            <a:off x="453642" y="699893"/>
            <a:ext cx="10931315" cy="1116881"/>
          </a:xfrm>
        </p:spPr>
        <p:txBody>
          <a:bodyPr>
            <a:normAutofit fontScale="90000"/>
          </a:bodyPr>
          <a:lstStyle/>
          <a:p>
            <a:r>
              <a:rPr lang="fr-FR" dirty="0"/>
              <a:t>La nécessité d’une politique globale de développement de l’accessibilité pédagogique</a:t>
            </a:r>
          </a:p>
        </p:txBody>
      </p:sp>
      <p:sp>
        <p:nvSpPr>
          <p:cNvPr id="3" name="Espace réservé du numéro de diapositive 2">
            <a:extLst>
              <a:ext uri="{FF2B5EF4-FFF2-40B4-BE49-F238E27FC236}">
                <a16:creationId xmlns:a16="http://schemas.microsoft.com/office/drawing/2014/main" id="{5C4A37A6-E362-461C-A902-DD4CA2F10513}"/>
              </a:ext>
            </a:extLst>
          </p:cNvPr>
          <p:cNvSpPr>
            <a:spLocks noGrp="1"/>
          </p:cNvSpPr>
          <p:nvPr>
            <p:ph type="sldNum" sz="quarter" idx="12"/>
          </p:nvPr>
        </p:nvSpPr>
        <p:spPr/>
        <p:txBody>
          <a:bodyPr/>
          <a:lstStyle/>
          <a:p>
            <a:fld id="{733122C9-A0B9-462F-8757-0847AD287B63}" type="slidenum">
              <a:rPr lang="fr-FR" smtClean="0"/>
              <a:pPr/>
              <a:t>12</a:t>
            </a:fld>
            <a:endParaRPr lang="fr-FR" dirty="0"/>
          </a:p>
        </p:txBody>
      </p:sp>
      <p:sp>
        <p:nvSpPr>
          <p:cNvPr id="4" name="Espace réservé du contenu 3">
            <a:extLst>
              <a:ext uri="{FF2B5EF4-FFF2-40B4-BE49-F238E27FC236}">
                <a16:creationId xmlns:a16="http://schemas.microsoft.com/office/drawing/2014/main" id="{51B1B551-5A06-4463-9C08-931DD4952B4B}"/>
              </a:ext>
            </a:extLst>
          </p:cNvPr>
          <p:cNvSpPr>
            <a:spLocks noGrp="1"/>
          </p:cNvSpPr>
          <p:nvPr>
            <p:ph sz="quarter" idx="14"/>
          </p:nvPr>
        </p:nvSpPr>
        <p:spPr>
          <a:xfrm>
            <a:off x="453641" y="2060712"/>
            <a:ext cx="10613200" cy="4419463"/>
          </a:xfrm>
        </p:spPr>
        <p:txBody>
          <a:bodyPr>
            <a:normAutofit fontScale="92500" lnSpcReduction="10000"/>
          </a:bodyPr>
          <a:lstStyle/>
          <a:p>
            <a:pPr marL="216010" indent="-216010"/>
            <a:r>
              <a:rPr lang="fr-FR" b="1" dirty="0"/>
              <a:t>Des dispositifs de soutien aux enseignants ont été mis en place depuis 10 ans mais, non portés par une politique globale de développement de l’accessibilité pédagogique, ils sont restés aux marges et n’ont pas eu l’efficacité attendue</a:t>
            </a:r>
            <a:r>
              <a:rPr lang="fr-FR" dirty="0"/>
              <a:t>:</a:t>
            </a:r>
          </a:p>
          <a:p>
            <a:pPr marL="533505" lvl="1" indent="-216010"/>
            <a:r>
              <a:rPr lang="fr-FR" dirty="0"/>
              <a:t>Dans le premier degré, des RASED et pôles ressources de circonscription (2014) peu opérants sur l’accompagnement des enseignants dans la scolarisation des EBEP (avec risque de glissement vers des ESH) (voir constats du rapport IGESR, 2021); </a:t>
            </a:r>
          </a:p>
          <a:p>
            <a:pPr marL="533505" lvl="1" indent="-216010"/>
            <a:r>
              <a:rPr lang="fr-FR" dirty="0"/>
              <a:t>Dans le second degré, hors coordonnateurs ULIS, DACS et ERSEH (avec limites ci-dessous), pas de personnel dédié à l’accompagnement des enseignants face aux EBEP et ESH;</a:t>
            </a:r>
          </a:p>
          <a:p>
            <a:pPr marL="533505" lvl="1" indent="-216010"/>
            <a:r>
              <a:rPr lang="fr-FR" dirty="0"/>
              <a:t>Dans le 1D et le 2D, les coordonnateurs ULIS, détenteurs d’une certification de type CAPPEI, peuvent aussi être personnels ressources dans l’école/ EPLE; dans la pratique ce rôle est dépendant de la politique portée par le directeur/ chef d’établissement;</a:t>
            </a:r>
          </a:p>
          <a:p>
            <a:pPr marL="533505" lvl="1" indent="-216010"/>
            <a:r>
              <a:rPr lang="fr-FR" dirty="0"/>
              <a:t>Un potentiel ressource des DACS et des ERSEH en question;</a:t>
            </a:r>
          </a:p>
          <a:p>
            <a:pPr marL="533505" lvl="1" indent="-216010"/>
            <a:r>
              <a:rPr lang="fr-FR" dirty="0"/>
              <a:t>De manière partagée, les formations initiale et continue des enseignants 1D et 2D sont jugées très insuffisantes (voir aussi données TALIS).</a:t>
            </a:r>
          </a:p>
        </p:txBody>
      </p:sp>
    </p:spTree>
    <p:extLst>
      <p:ext uri="{BB962C8B-B14F-4D97-AF65-F5344CB8AC3E}">
        <p14:creationId xmlns:p14="http://schemas.microsoft.com/office/powerpoint/2010/main" val="15350131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06CF30-CC2B-AAEF-086C-EB4C2686E0FB}"/>
              </a:ext>
            </a:extLst>
          </p:cNvPr>
          <p:cNvSpPr>
            <a:spLocks noGrp="1"/>
          </p:cNvSpPr>
          <p:nvPr>
            <p:ph type="title"/>
          </p:nvPr>
        </p:nvSpPr>
        <p:spPr/>
        <p:txBody>
          <a:bodyPr>
            <a:normAutofit fontScale="90000"/>
          </a:bodyPr>
          <a:lstStyle/>
          <a:p>
            <a:r>
              <a:rPr lang="fr-FR" dirty="0"/>
              <a:t>Les coopérations MEN- médico-social, un axe fort à préserver de toute « délégation-relégation »</a:t>
            </a:r>
          </a:p>
        </p:txBody>
      </p:sp>
      <p:sp>
        <p:nvSpPr>
          <p:cNvPr id="3" name="Espace réservé du numéro de diapositive 2">
            <a:extLst>
              <a:ext uri="{FF2B5EF4-FFF2-40B4-BE49-F238E27FC236}">
                <a16:creationId xmlns:a16="http://schemas.microsoft.com/office/drawing/2014/main" id="{63256DA1-0FDF-33A0-9FB7-085ABFB05008}"/>
              </a:ext>
            </a:extLst>
          </p:cNvPr>
          <p:cNvSpPr>
            <a:spLocks noGrp="1"/>
          </p:cNvSpPr>
          <p:nvPr>
            <p:ph type="sldNum" sz="quarter" idx="12"/>
          </p:nvPr>
        </p:nvSpPr>
        <p:spPr/>
        <p:txBody>
          <a:bodyPr/>
          <a:lstStyle/>
          <a:p>
            <a:fld id="{733122C9-A0B9-462F-8757-0847AD287B63}" type="slidenum">
              <a:rPr lang="fr-FR" smtClean="0"/>
              <a:pPr/>
              <a:t>13</a:t>
            </a:fld>
            <a:endParaRPr lang="fr-FR" dirty="0"/>
          </a:p>
        </p:txBody>
      </p:sp>
      <p:sp>
        <p:nvSpPr>
          <p:cNvPr id="4" name="Espace réservé du contenu 3">
            <a:extLst>
              <a:ext uri="{FF2B5EF4-FFF2-40B4-BE49-F238E27FC236}">
                <a16:creationId xmlns:a16="http://schemas.microsoft.com/office/drawing/2014/main" id="{B70B1078-52D2-61BA-B572-442695B3C97D}"/>
              </a:ext>
            </a:extLst>
          </p:cNvPr>
          <p:cNvSpPr>
            <a:spLocks noGrp="1"/>
          </p:cNvSpPr>
          <p:nvPr>
            <p:ph sz="quarter" idx="14"/>
          </p:nvPr>
        </p:nvSpPr>
        <p:spPr/>
        <p:txBody>
          <a:bodyPr>
            <a:normAutofit fontScale="55000" lnSpcReduction="20000"/>
          </a:bodyPr>
          <a:lstStyle/>
          <a:p>
            <a:pPr marL="216010" indent="-216010"/>
            <a:r>
              <a:rPr lang="fr-FR" dirty="0"/>
              <a:t>Les </a:t>
            </a:r>
            <a:r>
              <a:rPr lang="fr-FR" b="1" dirty="0"/>
              <a:t>PAS sont un atout efficace </a:t>
            </a:r>
            <a:r>
              <a:rPr lang="fr-FR" dirty="0"/>
              <a:t>pour aller vers un rééquilibrage accessibilité/compensation en priorisant l’appui aux EBEP. Ils ne doivent pas devenir l’antichambre des orientations MDPH. La cible est l’appui aux classes hors situations d’urgence, même si le PAS assied sa légitimité par sa bonne gestion des délais d’intervention en situation de crise. Les PAS ne doivent pas non plus se substituer aux personnels ressources de l’EN (RASED, ERSEH, CPC…).</a:t>
            </a:r>
          </a:p>
          <a:p>
            <a:pPr marL="216010" indent="-216010"/>
            <a:r>
              <a:rPr lang="fr-FR" dirty="0"/>
              <a:t>La mission préconise de </a:t>
            </a:r>
            <a:r>
              <a:rPr lang="fr-FR" b="1" dirty="0"/>
              <a:t>les décharger de la gestion des AESH </a:t>
            </a:r>
            <a:r>
              <a:rPr lang="fr-FR" dirty="0"/>
              <a:t>(chronophage et non cohérente avec la mission), et de clarifier le positionnement et les moyens (lien avec le pôle ressources et les EMAS, territoire couvert, création de temps collectifs) pour éviter leur mise en échec.</a:t>
            </a:r>
          </a:p>
          <a:p>
            <a:pPr marL="216010" indent="-216010"/>
            <a:r>
              <a:rPr lang="fr-FR" dirty="0"/>
              <a:t>Les </a:t>
            </a:r>
            <a:r>
              <a:rPr lang="fr-FR" b="1" dirty="0"/>
              <a:t>MDPH sont des partenaires solides des services académiques </a:t>
            </a:r>
            <a:r>
              <a:rPr lang="fr-FR" dirty="0"/>
              <a:t>et intègrent systématiquement des personnels issus de l’EN dans les équipes d’évaluation. Elles se sont appropriées l’orientation AESH dite « M », aujourd’hui questionnée par une montée en puissance des recours. La </a:t>
            </a:r>
            <a:r>
              <a:rPr lang="fr-FR" b="1" dirty="0"/>
              <a:t>question de la reconnaissance du handicap </a:t>
            </a:r>
            <a:r>
              <a:rPr lang="fr-FR" dirty="0"/>
              <a:t>devient un enjeu à mieux encadrer, ainsi que le bon usage du GEVA </a:t>
            </a:r>
            <a:r>
              <a:rPr lang="fr-FR" dirty="0" err="1"/>
              <a:t>sco</a:t>
            </a:r>
            <a:r>
              <a:rPr lang="fr-FR" dirty="0"/>
              <a:t> (à intégrer aux pièces de recevabilité). Le départage des rôles ESH (MDPH)/EBEP(MEN) doit être consolidé.</a:t>
            </a:r>
          </a:p>
          <a:p>
            <a:pPr marL="216010" indent="-216010"/>
            <a:r>
              <a:rPr lang="fr-FR" dirty="0"/>
              <a:t>Le </a:t>
            </a:r>
            <a:r>
              <a:rPr lang="fr-FR" b="1" dirty="0"/>
              <a:t>« service médico-social à l’école » </a:t>
            </a:r>
            <a:r>
              <a:rPr lang="fr-FR" dirty="0"/>
              <a:t>(CIH 2025), en voie d’expérimentation, peut contribuer à une </a:t>
            </a:r>
            <a:r>
              <a:rPr lang="fr-FR" b="1" dirty="0"/>
              <a:t>coopération sans relégation</a:t>
            </a:r>
            <a:r>
              <a:rPr lang="fr-FR" dirty="0"/>
              <a:t>: partage des responsabilités, recherche de fluidité des parcours selon les évolutions de l’ESH, meilleure orientation et association forte des familles aux décisions. Les premiers acquis de la transformation de l’offre (responsabilité populationnelle et inconditionnalité de la réponse des ESMS ) renforcent cette orientation.</a:t>
            </a:r>
          </a:p>
          <a:p>
            <a:pPr marL="216010" indent="-216010"/>
            <a:endParaRPr lang="fr-FR" dirty="0"/>
          </a:p>
          <a:p>
            <a:pPr marL="216010" indent="-216010"/>
            <a:endParaRPr lang="fr-FR" dirty="0"/>
          </a:p>
        </p:txBody>
      </p:sp>
    </p:spTree>
    <p:extLst>
      <p:ext uri="{BB962C8B-B14F-4D97-AF65-F5344CB8AC3E}">
        <p14:creationId xmlns:p14="http://schemas.microsoft.com/office/powerpoint/2010/main" val="8036767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FF5DED-DC84-4B4D-B0DF-E0109E7D3457}"/>
              </a:ext>
            </a:extLst>
          </p:cNvPr>
          <p:cNvSpPr>
            <a:spLocks noGrp="1"/>
          </p:cNvSpPr>
          <p:nvPr>
            <p:ph type="title"/>
          </p:nvPr>
        </p:nvSpPr>
        <p:spPr>
          <a:xfrm>
            <a:off x="453641" y="1062778"/>
            <a:ext cx="10613200" cy="907111"/>
          </a:xfrm>
        </p:spPr>
        <p:txBody>
          <a:bodyPr>
            <a:normAutofit fontScale="90000"/>
          </a:bodyPr>
          <a:lstStyle/>
          <a:p>
            <a:r>
              <a:rPr lang="fr-FR" dirty="0"/>
              <a:t>Une nouvelle organisation et de nouveaux métiers pour une « Ecole pour tous »</a:t>
            </a:r>
          </a:p>
        </p:txBody>
      </p:sp>
      <p:sp>
        <p:nvSpPr>
          <p:cNvPr id="3" name="Espace réservé du numéro de diapositive 2">
            <a:extLst>
              <a:ext uri="{FF2B5EF4-FFF2-40B4-BE49-F238E27FC236}">
                <a16:creationId xmlns:a16="http://schemas.microsoft.com/office/drawing/2014/main" id="{AFD360BA-94A0-49D3-8218-CA6F21D1118F}"/>
              </a:ext>
            </a:extLst>
          </p:cNvPr>
          <p:cNvSpPr>
            <a:spLocks noGrp="1"/>
          </p:cNvSpPr>
          <p:nvPr>
            <p:ph type="sldNum" sz="quarter" idx="12"/>
          </p:nvPr>
        </p:nvSpPr>
        <p:spPr/>
        <p:txBody>
          <a:bodyPr/>
          <a:lstStyle/>
          <a:p>
            <a:fld id="{733122C9-A0B9-462F-8757-0847AD287B63}" type="slidenum">
              <a:rPr lang="fr-FR" smtClean="0"/>
              <a:pPr/>
              <a:t>14</a:t>
            </a:fld>
            <a:endParaRPr lang="fr-FR" dirty="0"/>
          </a:p>
        </p:txBody>
      </p:sp>
      <p:sp>
        <p:nvSpPr>
          <p:cNvPr id="4" name="Espace réservé du contenu 3">
            <a:extLst>
              <a:ext uri="{FF2B5EF4-FFF2-40B4-BE49-F238E27FC236}">
                <a16:creationId xmlns:a16="http://schemas.microsoft.com/office/drawing/2014/main" id="{1AC8BC30-DCDA-4077-9406-9F99C1C2FC7B}"/>
              </a:ext>
            </a:extLst>
          </p:cNvPr>
          <p:cNvSpPr>
            <a:spLocks noGrp="1"/>
          </p:cNvSpPr>
          <p:nvPr>
            <p:ph sz="quarter" idx="14"/>
          </p:nvPr>
        </p:nvSpPr>
        <p:spPr>
          <a:xfrm>
            <a:off x="453641" y="2258297"/>
            <a:ext cx="10613200" cy="3767507"/>
          </a:xfrm>
        </p:spPr>
        <p:txBody>
          <a:bodyPr>
            <a:normAutofit fontScale="62500" lnSpcReduction="20000"/>
          </a:bodyPr>
          <a:lstStyle/>
          <a:p>
            <a:pPr marL="216010" indent="-216010"/>
            <a:r>
              <a:rPr lang="fr-FR" b="1" dirty="0"/>
              <a:t>La porosité installée entre ESH et EBEP invite à repenser l’approche strictement individuelle</a:t>
            </a:r>
            <a:r>
              <a:rPr lang="fr-FR" dirty="0"/>
              <a:t>, sous peine d’un épuisement des ressources d’une part, d’une stigmatisation des élèves d’autre part;</a:t>
            </a:r>
          </a:p>
          <a:p>
            <a:pPr marL="216010" indent="-216010"/>
            <a:r>
              <a:rPr lang="fr-FR" dirty="0"/>
              <a:t>Nécessité de développer une </a:t>
            </a:r>
            <a:r>
              <a:rPr lang="fr-FR" b="1" dirty="0"/>
              <a:t>approche collective </a:t>
            </a:r>
            <a:r>
              <a:rPr lang="fr-FR" dirty="0"/>
              <a:t>portant sur l’accompagnement des équipes et du travail sur les environnements d’apprentissage</a:t>
            </a:r>
          </a:p>
          <a:p>
            <a:pPr marL="216010" indent="-216010"/>
            <a:r>
              <a:rPr lang="fr-FR" dirty="0"/>
              <a:t>Cela suppose </a:t>
            </a:r>
            <a:r>
              <a:rPr lang="fr-FR" b="1" dirty="0"/>
              <a:t>d’intégrer les ressources existantes pour la prise en charge des ESH et des EBEP aux organisations de droit commun </a:t>
            </a:r>
            <a:r>
              <a:rPr lang="fr-FR" dirty="0"/>
              <a:t>(circonscriptions et EPLE) et de conforter les SDEI dans un rôle de pilotage et de partenariat</a:t>
            </a:r>
          </a:p>
          <a:p>
            <a:pPr marL="216010" indent="-216010"/>
            <a:r>
              <a:rPr lang="fr-FR" dirty="0"/>
              <a:t>Placer auprès de l’IEN de circonscription et du chef d’établissement un </a:t>
            </a:r>
            <a:r>
              <a:rPr lang="fr-FR" b="1" dirty="0"/>
              <a:t>conseiller principal accessibilité </a:t>
            </a:r>
            <a:r>
              <a:rPr lang="fr-FR" dirty="0"/>
              <a:t>(CPA), responsable du développement de l’accessibilité au sein de la circonscription ou de l’EPLE, avec autorité fonctionnelle sur les personnels ressources de l’école inclusive (notamment ERSEH, formateurs, personnels RASED et AESH), en lien avec le PAS, et faire une mise à plat des différents pôles, réseaux, services, désormais placés au service de la circonscription ou de l’EPLE; possibilité de mener une expérimentation avec les DACS;</a:t>
            </a:r>
          </a:p>
          <a:p>
            <a:pPr marL="216010" indent="-216010"/>
            <a:r>
              <a:rPr lang="fr-FR" dirty="0"/>
              <a:t>Créer une fonction </a:t>
            </a:r>
            <a:r>
              <a:rPr lang="fr-FR" b="1" dirty="0"/>
              <a:t>d’assistant accessibilité (avec statut de fonctionnaire</a:t>
            </a:r>
            <a:r>
              <a:rPr lang="fr-FR" dirty="0"/>
              <a:t>), placé sous la responsabilité du conseiller principal accessibilité, avec pour mission d’intervenir non pas de manière individuelle, avec les risques induits d’« écran » aux apprentissages, mais dans un service à la classe et à l’enseignant, sans être nécessairement assigné à la même classe / au même enseignant sur toute l’année scolaire. Il serait non pas assis auprès d’un élève mais mobile dans la classe; avec une voie d’accès pour les AESH en poste.</a:t>
            </a:r>
          </a:p>
          <a:p>
            <a:pPr marL="216010" indent="-216010"/>
            <a:r>
              <a:rPr lang="fr-FR" dirty="0"/>
              <a:t>Des « </a:t>
            </a:r>
            <a:r>
              <a:rPr lang="fr-FR" b="1" dirty="0"/>
              <a:t>assises des métiers de l’école pour tous </a:t>
            </a:r>
            <a:r>
              <a:rPr lang="fr-FR" dirty="0"/>
              <a:t>» </a:t>
            </a:r>
          </a:p>
        </p:txBody>
      </p:sp>
    </p:spTree>
    <p:extLst>
      <p:ext uri="{BB962C8B-B14F-4D97-AF65-F5344CB8AC3E}">
        <p14:creationId xmlns:p14="http://schemas.microsoft.com/office/powerpoint/2010/main" val="2634514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 coins arrondis 14">
            <a:extLst>
              <a:ext uri="{FF2B5EF4-FFF2-40B4-BE49-F238E27FC236}">
                <a16:creationId xmlns:a16="http://schemas.microsoft.com/office/drawing/2014/main" id="{D5D4C463-319F-44DA-968A-4BBCE3BA85BD}"/>
              </a:ext>
            </a:extLst>
          </p:cNvPr>
          <p:cNvSpPr/>
          <p:nvPr/>
        </p:nvSpPr>
        <p:spPr>
          <a:xfrm>
            <a:off x="3310772" y="976187"/>
            <a:ext cx="4354617" cy="3206969"/>
          </a:xfrm>
          <a:prstGeom prst="roundRect">
            <a:avLst/>
          </a:prstGeom>
          <a:solidFill>
            <a:schemeClr val="accent2">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268" dirty="0"/>
          </a:p>
        </p:txBody>
      </p:sp>
      <p:sp>
        <p:nvSpPr>
          <p:cNvPr id="131" name="Rectangle : coins arrondis 130">
            <a:extLst>
              <a:ext uri="{FF2B5EF4-FFF2-40B4-BE49-F238E27FC236}">
                <a16:creationId xmlns:a16="http://schemas.microsoft.com/office/drawing/2014/main" id="{93F67400-975F-40B2-9F06-80A5AAA3C9B8}"/>
              </a:ext>
            </a:extLst>
          </p:cNvPr>
          <p:cNvSpPr/>
          <p:nvPr/>
        </p:nvSpPr>
        <p:spPr>
          <a:xfrm>
            <a:off x="3704725" y="2726352"/>
            <a:ext cx="3692508" cy="1310068"/>
          </a:xfrm>
          <a:prstGeom prst="roundRect">
            <a:avLst/>
          </a:prstGeom>
          <a:solidFill>
            <a:schemeClr val="accent2">
              <a:lumMod val="20000"/>
              <a:lumOff val="80000"/>
            </a:schemeClr>
          </a:solidFill>
          <a:ln>
            <a:solidFill>
              <a:schemeClr val="tx2"/>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268" dirty="0"/>
          </a:p>
        </p:txBody>
      </p:sp>
      <p:sp>
        <p:nvSpPr>
          <p:cNvPr id="3" name="Espace réservé du numéro de diapositive 2">
            <a:extLst>
              <a:ext uri="{FF2B5EF4-FFF2-40B4-BE49-F238E27FC236}">
                <a16:creationId xmlns:a16="http://schemas.microsoft.com/office/drawing/2014/main" id="{70FA2910-D9E5-4119-ADA0-5633F2D6BBEE}"/>
              </a:ext>
            </a:extLst>
          </p:cNvPr>
          <p:cNvSpPr>
            <a:spLocks noGrp="1"/>
          </p:cNvSpPr>
          <p:nvPr>
            <p:ph type="sldNum" sz="quarter" idx="12"/>
          </p:nvPr>
        </p:nvSpPr>
        <p:spPr/>
        <p:txBody>
          <a:bodyPr/>
          <a:lstStyle/>
          <a:p>
            <a:fld id="{733122C9-A0B9-462F-8757-0847AD287B63}" type="slidenum">
              <a:rPr lang="fr-FR" smtClean="0"/>
              <a:pPr/>
              <a:t>15</a:t>
            </a:fld>
            <a:endParaRPr lang="fr-FR" dirty="0"/>
          </a:p>
        </p:txBody>
      </p:sp>
      <p:sp>
        <p:nvSpPr>
          <p:cNvPr id="9" name="Rectangle 8">
            <a:extLst>
              <a:ext uri="{FF2B5EF4-FFF2-40B4-BE49-F238E27FC236}">
                <a16:creationId xmlns:a16="http://schemas.microsoft.com/office/drawing/2014/main" id="{E9DD4DD0-A3DB-42B6-87A7-E7F5EDE2A68F}"/>
              </a:ext>
            </a:extLst>
          </p:cNvPr>
          <p:cNvSpPr/>
          <p:nvPr/>
        </p:nvSpPr>
        <p:spPr>
          <a:xfrm>
            <a:off x="4917084" y="1257460"/>
            <a:ext cx="1270097" cy="453606"/>
          </a:xfrm>
          <a:prstGeom prst="rect">
            <a:avLst/>
          </a:prstGeom>
          <a:solidFill>
            <a:schemeClr val="tx2"/>
          </a:solidFill>
          <a:ln>
            <a:solidFill>
              <a:schemeClr val="tx2"/>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2268" dirty="0"/>
              <a:t>IEN</a:t>
            </a:r>
          </a:p>
        </p:txBody>
      </p:sp>
      <p:sp>
        <p:nvSpPr>
          <p:cNvPr id="11" name="Rectangle 10">
            <a:extLst>
              <a:ext uri="{FF2B5EF4-FFF2-40B4-BE49-F238E27FC236}">
                <a16:creationId xmlns:a16="http://schemas.microsoft.com/office/drawing/2014/main" id="{3A4A872C-3868-483C-B57A-4D8E07118951}"/>
              </a:ext>
            </a:extLst>
          </p:cNvPr>
          <p:cNvSpPr/>
          <p:nvPr/>
        </p:nvSpPr>
        <p:spPr>
          <a:xfrm>
            <a:off x="4917084" y="1950839"/>
            <a:ext cx="1270097" cy="453606"/>
          </a:xfrm>
          <a:prstGeom prst="rect">
            <a:avLst/>
          </a:prstGeom>
          <a:solidFill>
            <a:schemeClr val="tx2"/>
          </a:solidFill>
          <a:ln>
            <a:solidFill>
              <a:schemeClr val="tx2"/>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2268" dirty="0"/>
              <a:t>CPA</a:t>
            </a:r>
          </a:p>
        </p:txBody>
      </p:sp>
      <p:sp>
        <p:nvSpPr>
          <p:cNvPr id="12" name="Rectangle 11">
            <a:extLst>
              <a:ext uri="{FF2B5EF4-FFF2-40B4-BE49-F238E27FC236}">
                <a16:creationId xmlns:a16="http://schemas.microsoft.com/office/drawing/2014/main" id="{500A40BD-5C9F-447C-B0C9-56D3B4B35C4B}"/>
              </a:ext>
            </a:extLst>
          </p:cNvPr>
          <p:cNvSpPr/>
          <p:nvPr/>
        </p:nvSpPr>
        <p:spPr>
          <a:xfrm>
            <a:off x="3704724" y="2726351"/>
            <a:ext cx="3692517" cy="244983"/>
          </a:xfrm>
          <a:prstGeom prst="rect">
            <a:avLst/>
          </a:prstGeom>
          <a:solidFill>
            <a:schemeClr val="tx2"/>
          </a:solidFill>
          <a:ln>
            <a:solidFill>
              <a:schemeClr val="tx2"/>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1512" dirty="0"/>
              <a:t>Pôle ressource</a:t>
            </a:r>
          </a:p>
        </p:txBody>
      </p:sp>
      <p:sp>
        <p:nvSpPr>
          <p:cNvPr id="13" name="Rectangle 12">
            <a:extLst>
              <a:ext uri="{FF2B5EF4-FFF2-40B4-BE49-F238E27FC236}">
                <a16:creationId xmlns:a16="http://schemas.microsoft.com/office/drawing/2014/main" id="{44D9F2B5-1418-4C36-BDF8-CD449D21E5BE}"/>
              </a:ext>
            </a:extLst>
          </p:cNvPr>
          <p:cNvSpPr/>
          <p:nvPr/>
        </p:nvSpPr>
        <p:spPr>
          <a:xfrm>
            <a:off x="8781642" y="1256115"/>
            <a:ext cx="1270097" cy="453606"/>
          </a:xfrm>
          <a:prstGeom prst="rect">
            <a:avLst/>
          </a:prstGeom>
          <a:solidFill>
            <a:schemeClr val="tx2"/>
          </a:solidFill>
          <a:ln>
            <a:solidFill>
              <a:schemeClr val="tx2"/>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2268" dirty="0"/>
              <a:t>SDEI</a:t>
            </a:r>
          </a:p>
        </p:txBody>
      </p:sp>
      <p:sp>
        <p:nvSpPr>
          <p:cNvPr id="14" name="Rectangle 13">
            <a:extLst>
              <a:ext uri="{FF2B5EF4-FFF2-40B4-BE49-F238E27FC236}">
                <a16:creationId xmlns:a16="http://schemas.microsoft.com/office/drawing/2014/main" id="{0FC61774-2224-422D-AA60-00148D9D1CEC}"/>
              </a:ext>
            </a:extLst>
          </p:cNvPr>
          <p:cNvSpPr/>
          <p:nvPr/>
        </p:nvSpPr>
        <p:spPr>
          <a:xfrm>
            <a:off x="8781642" y="1949495"/>
            <a:ext cx="1270097" cy="453606"/>
          </a:xfrm>
          <a:prstGeom prst="rect">
            <a:avLst/>
          </a:prstGeom>
          <a:solidFill>
            <a:schemeClr val="tx2"/>
          </a:solidFill>
          <a:ln>
            <a:solidFill>
              <a:schemeClr val="tx2"/>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2268" dirty="0"/>
              <a:t>PAS</a:t>
            </a:r>
          </a:p>
        </p:txBody>
      </p:sp>
      <p:sp>
        <p:nvSpPr>
          <p:cNvPr id="22" name="Rectangle : coins arrondis 21">
            <a:extLst>
              <a:ext uri="{FF2B5EF4-FFF2-40B4-BE49-F238E27FC236}">
                <a16:creationId xmlns:a16="http://schemas.microsoft.com/office/drawing/2014/main" id="{A061C243-6D6A-42D8-ABCC-0869D71BFEC7}"/>
              </a:ext>
            </a:extLst>
          </p:cNvPr>
          <p:cNvSpPr/>
          <p:nvPr/>
        </p:nvSpPr>
        <p:spPr>
          <a:xfrm>
            <a:off x="413606" y="4850836"/>
            <a:ext cx="3291118" cy="1175784"/>
          </a:xfrm>
          <a:prstGeom prst="roundRect">
            <a:avLst/>
          </a:prstGeom>
          <a:solidFill>
            <a:schemeClr val="accent2">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268" dirty="0"/>
          </a:p>
        </p:txBody>
      </p:sp>
      <p:sp>
        <p:nvSpPr>
          <p:cNvPr id="23" name="Rectangle 22">
            <a:extLst>
              <a:ext uri="{FF2B5EF4-FFF2-40B4-BE49-F238E27FC236}">
                <a16:creationId xmlns:a16="http://schemas.microsoft.com/office/drawing/2014/main" id="{F3E6964D-482B-450E-9BFD-99E94012764A}"/>
              </a:ext>
            </a:extLst>
          </p:cNvPr>
          <p:cNvSpPr/>
          <p:nvPr/>
        </p:nvSpPr>
        <p:spPr>
          <a:xfrm>
            <a:off x="1596035" y="4979804"/>
            <a:ext cx="972778" cy="367433"/>
          </a:xfrm>
          <a:prstGeom prst="rect">
            <a:avLst/>
          </a:prstGeom>
          <a:solidFill>
            <a:schemeClr val="tx2"/>
          </a:solidFill>
          <a:ln>
            <a:solidFill>
              <a:schemeClr val="tx2"/>
            </a:solidFill>
          </a:ln>
        </p:spPr>
        <p:style>
          <a:lnRef idx="2">
            <a:schemeClr val="accent2">
              <a:shade val="50000"/>
            </a:schemeClr>
          </a:lnRef>
          <a:fillRef idx="1">
            <a:schemeClr val="accent2"/>
          </a:fillRef>
          <a:effectRef idx="0">
            <a:schemeClr val="accent2"/>
          </a:effectRef>
          <a:fontRef idx="minor">
            <a:schemeClr val="lt1"/>
          </a:fontRef>
        </p:style>
        <p:txBody>
          <a:bodyPr rtlCol="0" anchor="ctr">
            <a:normAutofit fontScale="47500" lnSpcReduction="20000"/>
          </a:bodyPr>
          <a:lstStyle/>
          <a:p>
            <a:pPr algn="ctr"/>
            <a:r>
              <a:rPr lang="fr-FR" sz="2268" dirty="0"/>
              <a:t>Directeur d’école </a:t>
            </a:r>
          </a:p>
        </p:txBody>
      </p:sp>
      <p:sp>
        <p:nvSpPr>
          <p:cNvPr id="24" name="Rectangle 23">
            <a:extLst>
              <a:ext uri="{FF2B5EF4-FFF2-40B4-BE49-F238E27FC236}">
                <a16:creationId xmlns:a16="http://schemas.microsoft.com/office/drawing/2014/main" id="{A094203B-A9BD-4731-AB2E-E10F14CEA643}"/>
              </a:ext>
            </a:extLst>
          </p:cNvPr>
          <p:cNvSpPr/>
          <p:nvPr/>
        </p:nvSpPr>
        <p:spPr>
          <a:xfrm>
            <a:off x="548350" y="5505387"/>
            <a:ext cx="972778" cy="367433"/>
          </a:xfrm>
          <a:prstGeom prst="rect">
            <a:avLst/>
          </a:prstGeom>
          <a:solidFill>
            <a:schemeClr val="tx2"/>
          </a:solidFill>
          <a:ln>
            <a:solidFill>
              <a:schemeClr val="tx2"/>
            </a:solidFill>
          </a:ln>
        </p:spPr>
        <p:style>
          <a:lnRef idx="2">
            <a:schemeClr val="accent2">
              <a:shade val="50000"/>
            </a:schemeClr>
          </a:lnRef>
          <a:fillRef idx="1">
            <a:schemeClr val="accent2"/>
          </a:fillRef>
          <a:effectRef idx="0">
            <a:schemeClr val="accent2"/>
          </a:effectRef>
          <a:fontRef idx="minor">
            <a:schemeClr val="lt1"/>
          </a:fontRef>
        </p:style>
        <p:txBody>
          <a:bodyPr rtlCol="0" anchor="ctr">
            <a:normAutofit fontScale="40000" lnSpcReduction="20000"/>
          </a:bodyPr>
          <a:lstStyle/>
          <a:p>
            <a:pPr algn="ctr"/>
            <a:r>
              <a:rPr lang="fr-FR" sz="2268" dirty="0"/>
              <a:t>Coordonnateur </a:t>
            </a:r>
          </a:p>
          <a:p>
            <a:pPr algn="ctr"/>
            <a:r>
              <a:rPr lang="fr-FR" sz="2268" dirty="0"/>
              <a:t>ULIS</a:t>
            </a:r>
          </a:p>
        </p:txBody>
      </p:sp>
      <p:sp>
        <p:nvSpPr>
          <p:cNvPr id="26" name="Rectangle 25">
            <a:extLst>
              <a:ext uri="{FF2B5EF4-FFF2-40B4-BE49-F238E27FC236}">
                <a16:creationId xmlns:a16="http://schemas.microsoft.com/office/drawing/2014/main" id="{A7E07E09-2377-4773-AC38-5633CD0DD249}"/>
              </a:ext>
            </a:extLst>
          </p:cNvPr>
          <p:cNvSpPr/>
          <p:nvPr/>
        </p:nvSpPr>
        <p:spPr>
          <a:xfrm>
            <a:off x="1596035" y="5505387"/>
            <a:ext cx="972778" cy="367433"/>
          </a:xfrm>
          <a:prstGeom prst="rect">
            <a:avLst/>
          </a:prstGeom>
          <a:solidFill>
            <a:schemeClr val="tx2"/>
          </a:solidFill>
          <a:ln>
            <a:solidFill>
              <a:schemeClr val="tx2"/>
            </a:solidFill>
          </a:ln>
        </p:spPr>
        <p:style>
          <a:lnRef idx="2">
            <a:schemeClr val="accent2">
              <a:shade val="50000"/>
            </a:schemeClr>
          </a:lnRef>
          <a:fillRef idx="1">
            <a:schemeClr val="accent2"/>
          </a:fillRef>
          <a:effectRef idx="0">
            <a:schemeClr val="accent2"/>
          </a:effectRef>
          <a:fontRef idx="minor">
            <a:schemeClr val="lt1"/>
          </a:fontRef>
        </p:style>
        <p:txBody>
          <a:bodyPr rtlCol="0" anchor="ctr">
            <a:normAutofit fontScale="92500" lnSpcReduction="20000"/>
          </a:bodyPr>
          <a:lstStyle/>
          <a:p>
            <a:pPr algn="ctr"/>
            <a:r>
              <a:rPr lang="fr-FR" sz="2268" dirty="0"/>
              <a:t>AESH</a:t>
            </a:r>
          </a:p>
        </p:txBody>
      </p:sp>
      <p:sp>
        <p:nvSpPr>
          <p:cNvPr id="27" name="Rectangle 26">
            <a:extLst>
              <a:ext uri="{FF2B5EF4-FFF2-40B4-BE49-F238E27FC236}">
                <a16:creationId xmlns:a16="http://schemas.microsoft.com/office/drawing/2014/main" id="{9FA2328E-4C7F-4B9B-8E73-1B551C779A67}"/>
              </a:ext>
            </a:extLst>
          </p:cNvPr>
          <p:cNvSpPr/>
          <p:nvPr/>
        </p:nvSpPr>
        <p:spPr>
          <a:xfrm>
            <a:off x="2643719" y="5505387"/>
            <a:ext cx="972778" cy="367433"/>
          </a:xfrm>
          <a:prstGeom prst="rect">
            <a:avLst/>
          </a:prstGeom>
          <a:solidFill>
            <a:schemeClr val="tx2"/>
          </a:solidFill>
          <a:ln>
            <a:solidFill>
              <a:schemeClr val="tx2"/>
            </a:solidFill>
          </a:ln>
        </p:spPr>
        <p:style>
          <a:lnRef idx="2">
            <a:schemeClr val="accent2">
              <a:shade val="50000"/>
            </a:schemeClr>
          </a:lnRef>
          <a:fillRef idx="1">
            <a:schemeClr val="accent2"/>
          </a:fillRef>
          <a:effectRef idx="0">
            <a:schemeClr val="accent2"/>
          </a:effectRef>
          <a:fontRef idx="minor">
            <a:schemeClr val="lt1"/>
          </a:fontRef>
        </p:style>
        <p:txBody>
          <a:bodyPr rtlCol="0" anchor="ctr">
            <a:normAutofit fontScale="47500" lnSpcReduction="20000"/>
          </a:bodyPr>
          <a:lstStyle/>
          <a:p>
            <a:pPr algn="ctr"/>
            <a:r>
              <a:rPr lang="fr-FR" sz="2268" dirty="0"/>
              <a:t>Assistant d’accessibilité</a:t>
            </a:r>
          </a:p>
        </p:txBody>
      </p:sp>
      <p:pic>
        <p:nvPicPr>
          <p:cNvPr id="29" name="Graphique 28" descr="École avec un remplissage uni">
            <a:extLst>
              <a:ext uri="{FF2B5EF4-FFF2-40B4-BE49-F238E27FC236}">
                <a16:creationId xmlns:a16="http://schemas.microsoft.com/office/drawing/2014/main" id="{4EF083A9-05CF-417B-9F95-364F992F068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726342" y="4249673"/>
            <a:ext cx="665647" cy="665647"/>
          </a:xfrm>
          <a:prstGeom prst="rect">
            <a:avLst/>
          </a:prstGeom>
        </p:spPr>
      </p:pic>
      <p:sp>
        <p:nvSpPr>
          <p:cNvPr id="42" name="Rectangle : coins arrondis 41">
            <a:extLst>
              <a:ext uri="{FF2B5EF4-FFF2-40B4-BE49-F238E27FC236}">
                <a16:creationId xmlns:a16="http://schemas.microsoft.com/office/drawing/2014/main" id="{7775264A-1B02-4C0F-AA24-7C3E8D18B315}"/>
              </a:ext>
            </a:extLst>
          </p:cNvPr>
          <p:cNvSpPr/>
          <p:nvPr/>
        </p:nvSpPr>
        <p:spPr>
          <a:xfrm>
            <a:off x="3788053" y="4850836"/>
            <a:ext cx="3291118" cy="1175784"/>
          </a:xfrm>
          <a:prstGeom prst="roundRect">
            <a:avLst/>
          </a:prstGeom>
          <a:solidFill>
            <a:schemeClr val="accent2">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268" dirty="0"/>
          </a:p>
        </p:txBody>
      </p:sp>
      <p:sp>
        <p:nvSpPr>
          <p:cNvPr id="43" name="Rectangle 42">
            <a:extLst>
              <a:ext uri="{FF2B5EF4-FFF2-40B4-BE49-F238E27FC236}">
                <a16:creationId xmlns:a16="http://schemas.microsoft.com/office/drawing/2014/main" id="{BF95DA69-4B64-4D36-AFFF-FFEDEF6640E9}"/>
              </a:ext>
            </a:extLst>
          </p:cNvPr>
          <p:cNvSpPr/>
          <p:nvPr/>
        </p:nvSpPr>
        <p:spPr>
          <a:xfrm>
            <a:off x="4970482" y="4979804"/>
            <a:ext cx="972778" cy="367433"/>
          </a:xfrm>
          <a:prstGeom prst="rect">
            <a:avLst/>
          </a:prstGeom>
          <a:solidFill>
            <a:schemeClr val="tx2"/>
          </a:solidFill>
          <a:ln>
            <a:solidFill>
              <a:schemeClr val="tx2"/>
            </a:solidFill>
          </a:ln>
        </p:spPr>
        <p:style>
          <a:lnRef idx="2">
            <a:schemeClr val="accent2">
              <a:shade val="50000"/>
            </a:schemeClr>
          </a:lnRef>
          <a:fillRef idx="1">
            <a:schemeClr val="accent2"/>
          </a:fillRef>
          <a:effectRef idx="0">
            <a:schemeClr val="accent2"/>
          </a:effectRef>
          <a:fontRef idx="minor">
            <a:schemeClr val="lt1"/>
          </a:fontRef>
        </p:style>
        <p:txBody>
          <a:bodyPr rtlCol="0" anchor="ctr">
            <a:normAutofit fontScale="47500" lnSpcReduction="20000"/>
          </a:bodyPr>
          <a:lstStyle/>
          <a:p>
            <a:pPr algn="ctr"/>
            <a:r>
              <a:rPr lang="fr-FR" sz="2268" dirty="0"/>
              <a:t>Directeur d’école </a:t>
            </a:r>
          </a:p>
        </p:txBody>
      </p:sp>
      <p:sp>
        <p:nvSpPr>
          <p:cNvPr id="44" name="Rectangle 43">
            <a:extLst>
              <a:ext uri="{FF2B5EF4-FFF2-40B4-BE49-F238E27FC236}">
                <a16:creationId xmlns:a16="http://schemas.microsoft.com/office/drawing/2014/main" id="{6D0F3BF2-20B9-4254-9D2F-BCE880472812}"/>
              </a:ext>
            </a:extLst>
          </p:cNvPr>
          <p:cNvSpPr/>
          <p:nvPr/>
        </p:nvSpPr>
        <p:spPr>
          <a:xfrm>
            <a:off x="3922797" y="5505387"/>
            <a:ext cx="972778" cy="367433"/>
          </a:xfrm>
          <a:prstGeom prst="rect">
            <a:avLst/>
          </a:prstGeom>
          <a:solidFill>
            <a:schemeClr val="tx2"/>
          </a:solidFill>
          <a:ln>
            <a:solidFill>
              <a:schemeClr val="tx2"/>
            </a:solidFill>
          </a:ln>
        </p:spPr>
        <p:style>
          <a:lnRef idx="2">
            <a:schemeClr val="accent2">
              <a:shade val="50000"/>
            </a:schemeClr>
          </a:lnRef>
          <a:fillRef idx="1">
            <a:schemeClr val="accent2"/>
          </a:fillRef>
          <a:effectRef idx="0">
            <a:schemeClr val="accent2"/>
          </a:effectRef>
          <a:fontRef idx="minor">
            <a:schemeClr val="lt1"/>
          </a:fontRef>
        </p:style>
        <p:txBody>
          <a:bodyPr rtlCol="0" anchor="ctr">
            <a:normAutofit fontScale="40000" lnSpcReduction="20000"/>
          </a:bodyPr>
          <a:lstStyle/>
          <a:p>
            <a:pPr algn="ctr"/>
            <a:r>
              <a:rPr lang="fr-FR" sz="2268" dirty="0"/>
              <a:t>Coordonnateur </a:t>
            </a:r>
          </a:p>
          <a:p>
            <a:pPr algn="ctr"/>
            <a:r>
              <a:rPr lang="fr-FR" sz="2268" dirty="0"/>
              <a:t>ULIS</a:t>
            </a:r>
          </a:p>
        </p:txBody>
      </p:sp>
      <p:sp>
        <p:nvSpPr>
          <p:cNvPr id="45" name="Rectangle 44">
            <a:extLst>
              <a:ext uri="{FF2B5EF4-FFF2-40B4-BE49-F238E27FC236}">
                <a16:creationId xmlns:a16="http://schemas.microsoft.com/office/drawing/2014/main" id="{9637F7BA-A047-434E-AFD5-5A1AD24B245E}"/>
              </a:ext>
            </a:extLst>
          </p:cNvPr>
          <p:cNvSpPr/>
          <p:nvPr/>
        </p:nvSpPr>
        <p:spPr>
          <a:xfrm>
            <a:off x="4970482" y="5505387"/>
            <a:ext cx="972778" cy="367433"/>
          </a:xfrm>
          <a:prstGeom prst="rect">
            <a:avLst/>
          </a:prstGeom>
          <a:solidFill>
            <a:schemeClr val="tx2"/>
          </a:solidFill>
          <a:ln>
            <a:solidFill>
              <a:schemeClr val="tx2"/>
            </a:solidFill>
          </a:ln>
        </p:spPr>
        <p:style>
          <a:lnRef idx="2">
            <a:schemeClr val="accent2">
              <a:shade val="50000"/>
            </a:schemeClr>
          </a:lnRef>
          <a:fillRef idx="1">
            <a:schemeClr val="accent2"/>
          </a:fillRef>
          <a:effectRef idx="0">
            <a:schemeClr val="accent2"/>
          </a:effectRef>
          <a:fontRef idx="minor">
            <a:schemeClr val="lt1"/>
          </a:fontRef>
        </p:style>
        <p:txBody>
          <a:bodyPr rtlCol="0" anchor="ctr">
            <a:normAutofit fontScale="92500" lnSpcReduction="20000"/>
          </a:bodyPr>
          <a:lstStyle/>
          <a:p>
            <a:pPr algn="ctr"/>
            <a:r>
              <a:rPr lang="fr-FR" sz="2268" dirty="0"/>
              <a:t>AESH</a:t>
            </a:r>
          </a:p>
        </p:txBody>
      </p:sp>
      <p:sp>
        <p:nvSpPr>
          <p:cNvPr id="46" name="Rectangle 45">
            <a:extLst>
              <a:ext uri="{FF2B5EF4-FFF2-40B4-BE49-F238E27FC236}">
                <a16:creationId xmlns:a16="http://schemas.microsoft.com/office/drawing/2014/main" id="{32029410-48B3-4F14-8FE8-C652BE7A537A}"/>
              </a:ext>
            </a:extLst>
          </p:cNvPr>
          <p:cNvSpPr/>
          <p:nvPr/>
        </p:nvSpPr>
        <p:spPr>
          <a:xfrm>
            <a:off x="6018166" y="5505387"/>
            <a:ext cx="972778" cy="367433"/>
          </a:xfrm>
          <a:prstGeom prst="rect">
            <a:avLst/>
          </a:prstGeom>
          <a:solidFill>
            <a:schemeClr val="tx2"/>
          </a:solidFill>
          <a:ln>
            <a:solidFill>
              <a:schemeClr val="tx2"/>
            </a:solidFill>
          </a:ln>
        </p:spPr>
        <p:style>
          <a:lnRef idx="2">
            <a:schemeClr val="accent2">
              <a:shade val="50000"/>
            </a:schemeClr>
          </a:lnRef>
          <a:fillRef idx="1">
            <a:schemeClr val="accent2"/>
          </a:fillRef>
          <a:effectRef idx="0">
            <a:schemeClr val="accent2"/>
          </a:effectRef>
          <a:fontRef idx="minor">
            <a:schemeClr val="lt1"/>
          </a:fontRef>
        </p:style>
        <p:txBody>
          <a:bodyPr rtlCol="0" anchor="ctr">
            <a:normAutofit fontScale="47500" lnSpcReduction="20000"/>
          </a:bodyPr>
          <a:lstStyle/>
          <a:p>
            <a:pPr algn="ctr"/>
            <a:r>
              <a:rPr lang="fr-FR" sz="2268" dirty="0"/>
              <a:t>Assistant d’accessibilité</a:t>
            </a:r>
          </a:p>
        </p:txBody>
      </p:sp>
      <p:sp>
        <p:nvSpPr>
          <p:cNvPr id="47" name="Rectangle : coins arrondis 46">
            <a:extLst>
              <a:ext uri="{FF2B5EF4-FFF2-40B4-BE49-F238E27FC236}">
                <a16:creationId xmlns:a16="http://schemas.microsoft.com/office/drawing/2014/main" id="{A8EDFB0B-831F-42C2-8087-7ECF7F3ACA3E}"/>
              </a:ext>
            </a:extLst>
          </p:cNvPr>
          <p:cNvSpPr/>
          <p:nvPr/>
        </p:nvSpPr>
        <p:spPr>
          <a:xfrm>
            <a:off x="7236339" y="4850836"/>
            <a:ext cx="3291118" cy="1175784"/>
          </a:xfrm>
          <a:prstGeom prst="roundRect">
            <a:avLst/>
          </a:prstGeom>
          <a:solidFill>
            <a:schemeClr val="accent2">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268" dirty="0"/>
          </a:p>
        </p:txBody>
      </p:sp>
      <p:sp>
        <p:nvSpPr>
          <p:cNvPr id="48" name="Rectangle 47">
            <a:extLst>
              <a:ext uri="{FF2B5EF4-FFF2-40B4-BE49-F238E27FC236}">
                <a16:creationId xmlns:a16="http://schemas.microsoft.com/office/drawing/2014/main" id="{9E8E6A5F-6ED0-4793-84F0-14E792D9149E}"/>
              </a:ext>
            </a:extLst>
          </p:cNvPr>
          <p:cNvSpPr/>
          <p:nvPr/>
        </p:nvSpPr>
        <p:spPr>
          <a:xfrm>
            <a:off x="8418768" y="4979804"/>
            <a:ext cx="972778" cy="367433"/>
          </a:xfrm>
          <a:prstGeom prst="rect">
            <a:avLst/>
          </a:prstGeom>
          <a:solidFill>
            <a:schemeClr val="tx2"/>
          </a:solidFill>
          <a:ln>
            <a:solidFill>
              <a:schemeClr val="tx2"/>
            </a:solidFill>
          </a:ln>
        </p:spPr>
        <p:style>
          <a:lnRef idx="2">
            <a:schemeClr val="accent2">
              <a:shade val="50000"/>
            </a:schemeClr>
          </a:lnRef>
          <a:fillRef idx="1">
            <a:schemeClr val="accent2"/>
          </a:fillRef>
          <a:effectRef idx="0">
            <a:schemeClr val="accent2"/>
          </a:effectRef>
          <a:fontRef idx="minor">
            <a:schemeClr val="lt1"/>
          </a:fontRef>
        </p:style>
        <p:txBody>
          <a:bodyPr rtlCol="0" anchor="ctr">
            <a:normAutofit fontScale="47500" lnSpcReduction="20000"/>
          </a:bodyPr>
          <a:lstStyle/>
          <a:p>
            <a:pPr algn="ctr"/>
            <a:r>
              <a:rPr lang="fr-FR" sz="2268" dirty="0"/>
              <a:t>Directeur d’école </a:t>
            </a:r>
          </a:p>
        </p:txBody>
      </p:sp>
      <p:sp>
        <p:nvSpPr>
          <p:cNvPr id="49" name="Rectangle 48">
            <a:extLst>
              <a:ext uri="{FF2B5EF4-FFF2-40B4-BE49-F238E27FC236}">
                <a16:creationId xmlns:a16="http://schemas.microsoft.com/office/drawing/2014/main" id="{B025C285-7B9A-4836-BC64-E87CEB334339}"/>
              </a:ext>
            </a:extLst>
          </p:cNvPr>
          <p:cNvSpPr/>
          <p:nvPr/>
        </p:nvSpPr>
        <p:spPr>
          <a:xfrm>
            <a:off x="7371083" y="5505387"/>
            <a:ext cx="972778" cy="367433"/>
          </a:xfrm>
          <a:prstGeom prst="rect">
            <a:avLst/>
          </a:prstGeom>
          <a:solidFill>
            <a:schemeClr val="tx2"/>
          </a:solidFill>
          <a:ln>
            <a:solidFill>
              <a:schemeClr val="tx2"/>
            </a:solidFill>
          </a:ln>
        </p:spPr>
        <p:style>
          <a:lnRef idx="2">
            <a:schemeClr val="accent2">
              <a:shade val="50000"/>
            </a:schemeClr>
          </a:lnRef>
          <a:fillRef idx="1">
            <a:schemeClr val="accent2"/>
          </a:fillRef>
          <a:effectRef idx="0">
            <a:schemeClr val="accent2"/>
          </a:effectRef>
          <a:fontRef idx="minor">
            <a:schemeClr val="lt1"/>
          </a:fontRef>
        </p:style>
        <p:txBody>
          <a:bodyPr rtlCol="0" anchor="ctr">
            <a:normAutofit fontScale="40000" lnSpcReduction="20000"/>
          </a:bodyPr>
          <a:lstStyle/>
          <a:p>
            <a:pPr algn="ctr"/>
            <a:r>
              <a:rPr lang="fr-FR" sz="2268" dirty="0"/>
              <a:t>Coordonnateur </a:t>
            </a:r>
          </a:p>
          <a:p>
            <a:pPr algn="ctr"/>
            <a:r>
              <a:rPr lang="fr-FR" sz="2268" dirty="0"/>
              <a:t>ULIS</a:t>
            </a:r>
          </a:p>
        </p:txBody>
      </p:sp>
      <p:sp>
        <p:nvSpPr>
          <p:cNvPr id="50" name="Rectangle 49">
            <a:extLst>
              <a:ext uri="{FF2B5EF4-FFF2-40B4-BE49-F238E27FC236}">
                <a16:creationId xmlns:a16="http://schemas.microsoft.com/office/drawing/2014/main" id="{051A1695-3C75-415E-9AF3-83A325CB98D0}"/>
              </a:ext>
            </a:extLst>
          </p:cNvPr>
          <p:cNvSpPr/>
          <p:nvPr/>
        </p:nvSpPr>
        <p:spPr>
          <a:xfrm>
            <a:off x="8418768" y="5505387"/>
            <a:ext cx="972778" cy="367433"/>
          </a:xfrm>
          <a:prstGeom prst="rect">
            <a:avLst/>
          </a:prstGeom>
          <a:solidFill>
            <a:schemeClr val="tx2"/>
          </a:solidFill>
          <a:ln>
            <a:solidFill>
              <a:schemeClr val="tx2"/>
            </a:solidFill>
          </a:ln>
        </p:spPr>
        <p:style>
          <a:lnRef idx="2">
            <a:schemeClr val="accent2">
              <a:shade val="50000"/>
            </a:schemeClr>
          </a:lnRef>
          <a:fillRef idx="1">
            <a:schemeClr val="accent2"/>
          </a:fillRef>
          <a:effectRef idx="0">
            <a:schemeClr val="accent2"/>
          </a:effectRef>
          <a:fontRef idx="minor">
            <a:schemeClr val="lt1"/>
          </a:fontRef>
        </p:style>
        <p:txBody>
          <a:bodyPr rtlCol="0" anchor="ctr">
            <a:normAutofit fontScale="92500" lnSpcReduction="20000"/>
          </a:bodyPr>
          <a:lstStyle/>
          <a:p>
            <a:pPr algn="ctr"/>
            <a:r>
              <a:rPr lang="fr-FR" sz="2268" dirty="0"/>
              <a:t>AESH</a:t>
            </a:r>
          </a:p>
        </p:txBody>
      </p:sp>
      <p:sp>
        <p:nvSpPr>
          <p:cNvPr id="51" name="Rectangle 50">
            <a:extLst>
              <a:ext uri="{FF2B5EF4-FFF2-40B4-BE49-F238E27FC236}">
                <a16:creationId xmlns:a16="http://schemas.microsoft.com/office/drawing/2014/main" id="{24338AC3-F612-4DA7-97B6-FE9DBA54226D}"/>
              </a:ext>
            </a:extLst>
          </p:cNvPr>
          <p:cNvSpPr/>
          <p:nvPr/>
        </p:nvSpPr>
        <p:spPr>
          <a:xfrm>
            <a:off x="9466452" y="5505387"/>
            <a:ext cx="972778" cy="367433"/>
          </a:xfrm>
          <a:prstGeom prst="rect">
            <a:avLst/>
          </a:prstGeom>
          <a:solidFill>
            <a:schemeClr val="tx2"/>
          </a:solidFill>
          <a:ln>
            <a:solidFill>
              <a:schemeClr val="tx2"/>
            </a:solidFill>
          </a:ln>
        </p:spPr>
        <p:style>
          <a:lnRef idx="2">
            <a:schemeClr val="accent2">
              <a:shade val="50000"/>
            </a:schemeClr>
          </a:lnRef>
          <a:fillRef idx="1">
            <a:schemeClr val="accent2"/>
          </a:fillRef>
          <a:effectRef idx="0">
            <a:schemeClr val="accent2"/>
          </a:effectRef>
          <a:fontRef idx="minor">
            <a:schemeClr val="lt1"/>
          </a:fontRef>
        </p:style>
        <p:txBody>
          <a:bodyPr rtlCol="0" anchor="ctr">
            <a:normAutofit fontScale="47500" lnSpcReduction="20000"/>
          </a:bodyPr>
          <a:lstStyle/>
          <a:p>
            <a:pPr algn="ctr"/>
            <a:r>
              <a:rPr lang="fr-FR" sz="2268" dirty="0"/>
              <a:t>Assistant d’accessibilité</a:t>
            </a:r>
          </a:p>
        </p:txBody>
      </p:sp>
      <p:pic>
        <p:nvPicPr>
          <p:cNvPr id="52" name="Graphique 51" descr="École avec un remplissage uni">
            <a:extLst>
              <a:ext uri="{FF2B5EF4-FFF2-40B4-BE49-F238E27FC236}">
                <a16:creationId xmlns:a16="http://schemas.microsoft.com/office/drawing/2014/main" id="{C4FD7EA9-8907-4597-98C0-9DB353416A8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093098" y="4248657"/>
            <a:ext cx="665647" cy="665647"/>
          </a:xfrm>
          <a:prstGeom prst="rect">
            <a:avLst/>
          </a:prstGeom>
        </p:spPr>
      </p:pic>
      <p:pic>
        <p:nvPicPr>
          <p:cNvPr id="53" name="Graphique 52" descr="École avec un remplissage uni">
            <a:extLst>
              <a:ext uri="{FF2B5EF4-FFF2-40B4-BE49-F238E27FC236}">
                <a16:creationId xmlns:a16="http://schemas.microsoft.com/office/drawing/2014/main" id="{B8BCECAC-D8AA-43AB-BC07-2DC44799BE8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549075" y="4249648"/>
            <a:ext cx="665647" cy="665647"/>
          </a:xfrm>
          <a:prstGeom prst="rect">
            <a:avLst/>
          </a:prstGeom>
        </p:spPr>
      </p:pic>
      <p:pic>
        <p:nvPicPr>
          <p:cNvPr id="58" name="Graphique 57" descr="Ville avec un remplissage uni">
            <a:extLst>
              <a:ext uri="{FF2B5EF4-FFF2-40B4-BE49-F238E27FC236}">
                <a16:creationId xmlns:a16="http://schemas.microsoft.com/office/drawing/2014/main" id="{6892364E-AB97-4215-8071-D1971DBADC9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372758" y="395405"/>
            <a:ext cx="665647" cy="665647"/>
          </a:xfrm>
          <a:prstGeom prst="rect">
            <a:avLst/>
          </a:prstGeom>
        </p:spPr>
      </p:pic>
      <p:sp>
        <p:nvSpPr>
          <p:cNvPr id="59" name="ZoneTexte 58">
            <a:extLst>
              <a:ext uri="{FF2B5EF4-FFF2-40B4-BE49-F238E27FC236}">
                <a16:creationId xmlns:a16="http://schemas.microsoft.com/office/drawing/2014/main" id="{EC78CCA7-86F9-4E03-A959-1DB884A77D10}"/>
              </a:ext>
            </a:extLst>
          </p:cNvPr>
          <p:cNvSpPr txBox="1"/>
          <p:nvPr/>
        </p:nvSpPr>
        <p:spPr>
          <a:xfrm>
            <a:off x="4932605" y="675147"/>
            <a:ext cx="1368836" cy="325025"/>
          </a:xfrm>
          <a:prstGeom prst="rect">
            <a:avLst/>
          </a:prstGeom>
          <a:noFill/>
        </p:spPr>
        <p:txBody>
          <a:bodyPr wrap="none" rtlCol="0">
            <a:spAutoFit/>
          </a:bodyPr>
          <a:lstStyle/>
          <a:p>
            <a:r>
              <a:rPr lang="fr-FR" sz="1512" dirty="0">
                <a:solidFill>
                  <a:srgbClr val="000091"/>
                </a:solidFill>
              </a:rPr>
              <a:t>Circonscription</a:t>
            </a:r>
          </a:p>
        </p:txBody>
      </p:sp>
      <p:cxnSp>
        <p:nvCxnSpPr>
          <p:cNvPr id="63" name="Connecteur droit 62">
            <a:extLst>
              <a:ext uri="{FF2B5EF4-FFF2-40B4-BE49-F238E27FC236}">
                <a16:creationId xmlns:a16="http://schemas.microsoft.com/office/drawing/2014/main" id="{03589821-72A7-4B76-AD20-896AF216A8F5}"/>
              </a:ext>
            </a:extLst>
          </p:cNvPr>
          <p:cNvCxnSpPr>
            <a:cxnSpLocks/>
            <a:stCxn id="9" idx="2"/>
            <a:endCxn id="11" idx="0"/>
          </p:cNvCxnSpPr>
          <p:nvPr/>
        </p:nvCxnSpPr>
        <p:spPr>
          <a:xfrm>
            <a:off x="5552133" y="1711066"/>
            <a:ext cx="0" cy="239773"/>
          </a:xfrm>
          <a:prstGeom prst="line">
            <a:avLst/>
          </a:prstGeom>
          <a:ln w="28575">
            <a:solidFill>
              <a:srgbClr val="000091"/>
            </a:solidFill>
          </a:ln>
        </p:spPr>
        <p:style>
          <a:lnRef idx="1">
            <a:schemeClr val="accent1"/>
          </a:lnRef>
          <a:fillRef idx="0">
            <a:schemeClr val="accent1"/>
          </a:fillRef>
          <a:effectRef idx="0">
            <a:schemeClr val="accent1"/>
          </a:effectRef>
          <a:fontRef idx="minor">
            <a:schemeClr val="tx1"/>
          </a:fontRef>
        </p:style>
      </p:cxnSp>
      <p:cxnSp>
        <p:nvCxnSpPr>
          <p:cNvPr id="65" name="Connecteur droit 64">
            <a:extLst>
              <a:ext uri="{FF2B5EF4-FFF2-40B4-BE49-F238E27FC236}">
                <a16:creationId xmlns:a16="http://schemas.microsoft.com/office/drawing/2014/main" id="{173E70FF-61B2-4E31-ADB2-F7827FE54D91}"/>
              </a:ext>
            </a:extLst>
          </p:cNvPr>
          <p:cNvCxnSpPr>
            <a:cxnSpLocks/>
            <a:stCxn id="11" idx="2"/>
            <a:endCxn id="12" idx="0"/>
          </p:cNvCxnSpPr>
          <p:nvPr/>
        </p:nvCxnSpPr>
        <p:spPr>
          <a:xfrm flipH="1">
            <a:off x="5550983" y="2404445"/>
            <a:ext cx="1150" cy="321906"/>
          </a:xfrm>
          <a:prstGeom prst="line">
            <a:avLst/>
          </a:prstGeom>
          <a:ln w="28575">
            <a:solidFill>
              <a:srgbClr val="000091"/>
            </a:solidFill>
          </a:ln>
        </p:spPr>
        <p:style>
          <a:lnRef idx="1">
            <a:schemeClr val="accent1"/>
          </a:lnRef>
          <a:fillRef idx="0">
            <a:schemeClr val="accent1"/>
          </a:fillRef>
          <a:effectRef idx="0">
            <a:schemeClr val="accent1"/>
          </a:effectRef>
          <a:fontRef idx="minor">
            <a:schemeClr val="tx1"/>
          </a:fontRef>
        </p:style>
      </p:cxnSp>
      <p:cxnSp>
        <p:nvCxnSpPr>
          <p:cNvPr id="73" name="Connecteur : en angle 72">
            <a:extLst>
              <a:ext uri="{FF2B5EF4-FFF2-40B4-BE49-F238E27FC236}">
                <a16:creationId xmlns:a16="http://schemas.microsoft.com/office/drawing/2014/main" id="{14DAF664-E144-4733-A6D1-90068FDF245A}"/>
              </a:ext>
            </a:extLst>
          </p:cNvPr>
          <p:cNvCxnSpPr>
            <a:cxnSpLocks/>
            <a:stCxn id="9" idx="3"/>
          </p:cNvCxnSpPr>
          <p:nvPr/>
        </p:nvCxnSpPr>
        <p:spPr>
          <a:xfrm>
            <a:off x="6187181" y="1484262"/>
            <a:ext cx="952280" cy="355162"/>
          </a:xfrm>
          <a:prstGeom prst="bentConnector3">
            <a:avLst>
              <a:gd name="adj1" fmla="val 50000"/>
            </a:avLst>
          </a:prstGeom>
          <a:ln w="28575">
            <a:solidFill>
              <a:srgbClr val="000091"/>
            </a:solidFill>
          </a:ln>
        </p:spPr>
        <p:style>
          <a:lnRef idx="1">
            <a:schemeClr val="accent1"/>
          </a:lnRef>
          <a:fillRef idx="0">
            <a:schemeClr val="accent1"/>
          </a:fillRef>
          <a:effectRef idx="0">
            <a:schemeClr val="accent1"/>
          </a:effectRef>
          <a:fontRef idx="minor">
            <a:schemeClr val="tx1"/>
          </a:fontRef>
        </p:style>
      </p:cxnSp>
      <p:cxnSp>
        <p:nvCxnSpPr>
          <p:cNvPr id="75" name="Connecteur : en angle 74">
            <a:extLst>
              <a:ext uri="{FF2B5EF4-FFF2-40B4-BE49-F238E27FC236}">
                <a16:creationId xmlns:a16="http://schemas.microsoft.com/office/drawing/2014/main" id="{2CEF39E5-3C80-4442-9B55-E6A60524A67D}"/>
              </a:ext>
            </a:extLst>
          </p:cNvPr>
          <p:cNvCxnSpPr>
            <a:cxnSpLocks/>
            <a:stCxn id="13" idx="1"/>
          </p:cNvCxnSpPr>
          <p:nvPr/>
        </p:nvCxnSpPr>
        <p:spPr>
          <a:xfrm rot="10800000" flipV="1">
            <a:off x="7574668" y="1482918"/>
            <a:ext cx="1206974" cy="355159"/>
          </a:xfrm>
          <a:prstGeom prst="bentConnector3">
            <a:avLst>
              <a:gd name="adj1" fmla="val 50000"/>
            </a:avLst>
          </a:prstGeom>
          <a:ln w="28575">
            <a:solidFill>
              <a:srgbClr val="000091"/>
            </a:solidFill>
          </a:ln>
        </p:spPr>
        <p:style>
          <a:lnRef idx="1">
            <a:schemeClr val="accent1"/>
          </a:lnRef>
          <a:fillRef idx="0">
            <a:schemeClr val="accent1"/>
          </a:fillRef>
          <a:effectRef idx="0">
            <a:schemeClr val="accent1"/>
          </a:effectRef>
          <a:fontRef idx="minor">
            <a:schemeClr val="tx1"/>
          </a:fontRef>
        </p:style>
      </p:cxnSp>
      <p:cxnSp>
        <p:nvCxnSpPr>
          <p:cNvPr id="87" name="Connecteur : en angle 86">
            <a:extLst>
              <a:ext uri="{FF2B5EF4-FFF2-40B4-BE49-F238E27FC236}">
                <a16:creationId xmlns:a16="http://schemas.microsoft.com/office/drawing/2014/main" id="{BA0FD992-897E-4DDD-A90A-2454EF087F3F}"/>
              </a:ext>
            </a:extLst>
          </p:cNvPr>
          <p:cNvCxnSpPr>
            <a:cxnSpLocks/>
            <a:stCxn id="11" idx="3"/>
          </p:cNvCxnSpPr>
          <p:nvPr/>
        </p:nvCxnSpPr>
        <p:spPr>
          <a:xfrm flipV="1">
            <a:off x="6187181" y="1838078"/>
            <a:ext cx="1040426" cy="339564"/>
          </a:xfrm>
          <a:prstGeom prst="bentConnector3">
            <a:avLst>
              <a:gd name="adj1" fmla="val 45679"/>
            </a:avLst>
          </a:prstGeom>
          <a:ln w="28575">
            <a:solidFill>
              <a:srgbClr val="000091"/>
            </a:solidFill>
          </a:ln>
        </p:spPr>
        <p:style>
          <a:lnRef idx="1">
            <a:schemeClr val="accent1"/>
          </a:lnRef>
          <a:fillRef idx="0">
            <a:schemeClr val="accent1"/>
          </a:fillRef>
          <a:effectRef idx="0">
            <a:schemeClr val="accent1"/>
          </a:effectRef>
          <a:fontRef idx="minor">
            <a:schemeClr val="tx1"/>
          </a:fontRef>
        </p:style>
      </p:cxnSp>
      <p:cxnSp>
        <p:nvCxnSpPr>
          <p:cNvPr id="92" name="Connecteur : en angle 91">
            <a:extLst>
              <a:ext uri="{FF2B5EF4-FFF2-40B4-BE49-F238E27FC236}">
                <a16:creationId xmlns:a16="http://schemas.microsoft.com/office/drawing/2014/main" id="{DCCF32CF-4F76-4499-93A9-D5837F33CA37}"/>
              </a:ext>
            </a:extLst>
          </p:cNvPr>
          <p:cNvCxnSpPr>
            <a:cxnSpLocks/>
            <a:stCxn id="14" idx="1"/>
          </p:cNvCxnSpPr>
          <p:nvPr/>
        </p:nvCxnSpPr>
        <p:spPr>
          <a:xfrm rot="10800000">
            <a:off x="7227607" y="1838084"/>
            <a:ext cx="1554035" cy="338215"/>
          </a:xfrm>
          <a:prstGeom prst="bentConnector3">
            <a:avLst>
              <a:gd name="adj1" fmla="val 38790"/>
            </a:avLst>
          </a:prstGeom>
          <a:ln w="28575">
            <a:solidFill>
              <a:srgbClr val="000091"/>
            </a:solidFill>
          </a:ln>
        </p:spPr>
        <p:style>
          <a:lnRef idx="1">
            <a:schemeClr val="accent1"/>
          </a:lnRef>
          <a:fillRef idx="0">
            <a:schemeClr val="accent1"/>
          </a:fillRef>
          <a:effectRef idx="0">
            <a:schemeClr val="accent1"/>
          </a:effectRef>
          <a:fontRef idx="minor">
            <a:schemeClr val="tx1"/>
          </a:fontRef>
        </p:style>
      </p:cxnSp>
      <p:pic>
        <p:nvPicPr>
          <p:cNvPr id="104" name="Graphique 103" descr="Profil femelle avec un remplissage uni">
            <a:extLst>
              <a:ext uri="{FF2B5EF4-FFF2-40B4-BE49-F238E27FC236}">
                <a16:creationId xmlns:a16="http://schemas.microsoft.com/office/drawing/2014/main" id="{DDAFA15C-146B-44A1-BFEB-925252E705B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819518" y="2982786"/>
            <a:ext cx="512603" cy="512603"/>
          </a:xfrm>
          <a:prstGeom prst="rect">
            <a:avLst/>
          </a:prstGeom>
        </p:spPr>
      </p:pic>
      <p:pic>
        <p:nvPicPr>
          <p:cNvPr id="106" name="Graphique 105" descr="Profil mâle avec un remplissage uni">
            <a:extLst>
              <a:ext uri="{FF2B5EF4-FFF2-40B4-BE49-F238E27FC236}">
                <a16:creationId xmlns:a16="http://schemas.microsoft.com/office/drawing/2014/main" id="{58BD1AD7-CD69-4DE8-9042-AA7A13F0E6F3}"/>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660783" y="2982786"/>
            <a:ext cx="512603" cy="512603"/>
          </a:xfrm>
          <a:prstGeom prst="rect">
            <a:avLst/>
          </a:prstGeom>
        </p:spPr>
      </p:pic>
      <p:sp>
        <p:nvSpPr>
          <p:cNvPr id="112" name="ZoneTexte 111">
            <a:extLst>
              <a:ext uri="{FF2B5EF4-FFF2-40B4-BE49-F238E27FC236}">
                <a16:creationId xmlns:a16="http://schemas.microsoft.com/office/drawing/2014/main" id="{87B6E7FE-5137-47EF-AE68-29742035A5A3}"/>
              </a:ext>
            </a:extLst>
          </p:cNvPr>
          <p:cNvSpPr txBox="1"/>
          <p:nvPr/>
        </p:nvSpPr>
        <p:spPr>
          <a:xfrm>
            <a:off x="3704725" y="3403998"/>
            <a:ext cx="2733109" cy="286232"/>
          </a:xfrm>
          <a:prstGeom prst="rect">
            <a:avLst/>
          </a:prstGeom>
          <a:noFill/>
        </p:spPr>
        <p:txBody>
          <a:bodyPr wrap="square">
            <a:spAutoFit/>
          </a:bodyPr>
          <a:lstStyle/>
          <a:p>
            <a:r>
              <a:rPr lang="fr-FR" sz="1260" dirty="0">
                <a:solidFill>
                  <a:srgbClr val="000091"/>
                </a:solidFill>
              </a:rPr>
              <a:t>RASED       ERSEH        ERUN</a:t>
            </a:r>
          </a:p>
        </p:txBody>
      </p:sp>
      <p:pic>
        <p:nvPicPr>
          <p:cNvPr id="120" name="Graphique 119" descr="Profil mâle avec un remplissage uni">
            <a:extLst>
              <a:ext uri="{FF2B5EF4-FFF2-40B4-BE49-F238E27FC236}">
                <a16:creationId xmlns:a16="http://schemas.microsoft.com/office/drawing/2014/main" id="{AB53F13F-174C-44BE-9642-7EB7AF3FF42C}"/>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543499" y="2993897"/>
            <a:ext cx="512603" cy="512603"/>
          </a:xfrm>
          <a:prstGeom prst="rect">
            <a:avLst/>
          </a:prstGeom>
        </p:spPr>
      </p:pic>
      <p:pic>
        <p:nvPicPr>
          <p:cNvPr id="121" name="Graphique 120" descr="Profil mâle avec un remplissage uni">
            <a:extLst>
              <a:ext uri="{FF2B5EF4-FFF2-40B4-BE49-F238E27FC236}">
                <a16:creationId xmlns:a16="http://schemas.microsoft.com/office/drawing/2014/main" id="{9ECFA669-3C56-48A9-B1DD-B8F7B959EFB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437834" y="2989335"/>
            <a:ext cx="512603" cy="512603"/>
          </a:xfrm>
          <a:prstGeom prst="rect">
            <a:avLst/>
          </a:prstGeom>
        </p:spPr>
      </p:pic>
      <p:sp>
        <p:nvSpPr>
          <p:cNvPr id="123" name="ZoneTexte 122">
            <a:extLst>
              <a:ext uri="{FF2B5EF4-FFF2-40B4-BE49-F238E27FC236}">
                <a16:creationId xmlns:a16="http://schemas.microsoft.com/office/drawing/2014/main" id="{DD2FB97F-D447-4CDE-AC8B-3EB0650A2D80}"/>
              </a:ext>
            </a:extLst>
          </p:cNvPr>
          <p:cNvSpPr txBox="1"/>
          <p:nvPr/>
        </p:nvSpPr>
        <p:spPr>
          <a:xfrm>
            <a:off x="5929143" y="3384216"/>
            <a:ext cx="1556502" cy="557653"/>
          </a:xfrm>
          <a:prstGeom prst="rect">
            <a:avLst/>
          </a:prstGeom>
          <a:noFill/>
        </p:spPr>
        <p:txBody>
          <a:bodyPr wrap="square">
            <a:spAutoFit/>
          </a:bodyPr>
          <a:lstStyle>
            <a:defPPr>
              <a:defRPr lang="fr-FR"/>
            </a:defPPr>
            <a:lvl1pPr>
              <a:defRPr sz="1000">
                <a:solidFill>
                  <a:srgbClr val="000091"/>
                </a:solidFill>
              </a:defRPr>
            </a:lvl1pPr>
          </a:lstStyle>
          <a:p>
            <a:pPr algn="ctr"/>
            <a:r>
              <a:rPr lang="fr-FR" sz="1008" dirty="0"/>
              <a:t>Enseignants </a:t>
            </a:r>
          </a:p>
          <a:p>
            <a:pPr algn="ctr"/>
            <a:r>
              <a:rPr lang="fr-FR" sz="1008" dirty="0"/>
              <a:t>troubles </a:t>
            </a:r>
          </a:p>
          <a:p>
            <a:pPr algn="ctr"/>
            <a:r>
              <a:rPr lang="fr-FR" sz="1008" dirty="0"/>
              <a:t>du comportement</a:t>
            </a:r>
          </a:p>
        </p:txBody>
      </p:sp>
    </p:spTree>
    <p:extLst>
      <p:ext uri="{BB962C8B-B14F-4D97-AF65-F5344CB8AC3E}">
        <p14:creationId xmlns:p14="http://schemas.microsoft.com/office/powerpoint/2010/main" val="32475029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4A3BB-CC97-5E88-6E19-82A7B0FF14D2}"/>
              </a:ext>
            </a:extLst>
          </p:cNvPr>
          <p:cNvSpPr>
            <a:spLocks noGrp="1"/>
          </p:cNvSpPr>
          <p:nvPr>
            <p:ph type="title"/>
          </p:nvPr>
        </p:nvSpPr>
        <p:spPr/>
        <p:txBody>
          <a:bodyPr/>
          <a:lstStyle/>
          <a:p>
            <a:r>
              <a:rPr lang="fr-FR" dirty="0"/>
              <a:t>Nos recommandations prioritaires</a:t>
            </a:r>
          </a:p>
        </p:txBody>
      </p:sp>
      <p:sp>
        <p:nvSpPr>
          <p:cNvPr id="3" name="Espace réservé du numéro de diapositive 2">
            <a:extLst>
              <a:ext uri="{FF2B5EF4-FFF2-40B4-BE49-F238E27FC236}">
                <a16:creationId xmlns:a16="http://schemas.microsoft.com/office/drawing/2014/main" id="{01BBAC83-D29F-55CC-E3F3-F373FFFC9BB7}"/>
              </a:ext>
            </a:extLst>
          </p:cNvPr>
          <p:cNvSpPr>
            <a:spLocks noGrp="1"/>
          </p:cNvSpPr>
          <p:nvPr>
            <p:ph type="sldNum" sz="quarter" idx="12"/>
          </p:nvPr>
        </p:nvSpPr>
        <p:spPr/>
        <p:txBody>
          <a:bodyPr/>
          <a:lstStyle/>
          <a:p>
            <a:fld id="{733122C9-A0B9-462F-8757-0847AD287B63}" type="slidenum">
              <a:rPr lang="fr-FR" smtClean="0"/>
              <a:pPr/>
              <a:t>16</a:t>
            </a:fld>
            <a:endParaRPr lang="fr-FR" dirty="0"/>
          </a:p>
        </p:txBody>
      </p:sp>
      <p:sp>
        <p:nvSpPr>
          <p:cNvPr id="4" name="Espace réservé du contenu 3">
            <a:extLst>
              <a:ext uri="{FF2B5EF4-FFF2-40B4-BE49-F238E27FC236}">
                <a16:creationId xmlns:a16="http://schemas.microsoft.com/office/drawing/2014/main" id="{19125D83-9273-37B0-6F9C-322157280E99}"/>
              </a:ext>
            </a:extLst>
          </p:cNvPr>
          <p:cNvSpPr>
            <a:spLocks noGrp="1"/>
          </p:cNvSpPr>
          <p:nvPr>
            <p:ph sz="quarter" idx="14"/>
          </p:nvPr>
        </p:nvSpPr>
        <p:spPr>
          <a:xfrm>
            <a:off x="453643" y="1788548"/>
            <a:ext cx="10613200" cy="3242922"/>
          </a:xfrm>
        </p:spPr>
        <p:txBody>
          <a:bodyPr/>
          <a:lstStyle/>
          <a:p>
            <a:pPr lvl="1" fontAlgn="ctr"/>
            <a:r>
              <a:rPr lang="fr-FR" sz="1260" dirty="0"/>
              <a:t>Reconsidérer la place des </a:t>
            </a:r>
            <a:r>
              <a:rPr lang="fr-FR" sz="1260" b="1" dirty="0"/>
              <a:t>familles, partenaire incontournable et à reconquérir </a:t>
            </a:r>
            <a:r>
              <a:rPr lang="fr-FR" sz="1260" dirty="0"/>
              <a:t>: aucune réforme portant atteinte aux « droits acquis » (AESH) ne sera audible si la confiance n’est pas restaurée</a:t>
            </a:r>
          </a:p>
          <a:p>
            <a:pPr lvl="1" fontAlgn="ctr"/>
            <a:r>
              <a:rPr lang="fr-FR" sz="1260" dirty="0"/>
              <a:t>Scolariser au sens complet les ESH: </a:t>
            </a:r>
            <a:r>
              <a:rPr lang="fr-FR" sz="1260" b="1" dirty="0"/>
              <a:t>formaliser et suivre des objectifs de développement de l’autonomie et d’apprentissage des ESH </a:t>
            </a:r>
            <a:r>
              <a:rPr lang="fr-FR" sz="1260" dirty="0"/>
              <a:t>avec le LPI et dans le cadre d’une politique de développement de l’accessibilité pédagogique</a:t>
            </a:r>
          </a:p>
          <a:p>
            <a:pPr lvl="1" fontAlgn="ctr"/>
            <a:r>
              <a:rPr lang="fr-FR" sz="1260" b="1" dirty="0"/>
              <a:t>Outiller les enseignants </a:t>
            </a:r>
            <a:r>
              <a:rPr lang="fr-FR" sz="1260" dirty="0"/>
              <a:t>par la formation initiale, l’appui en ressources dédiées (métiers de l’accessibilité), le soutien aux PAS et évaluer les directeurs d’établissement/proviseurs sur l’atteinte d’objectifs sur leur projet d’accessibilité</a:t>
            </a:r>
          </a:p>
          <a:p>
            <a:pPr lvl="1" fontAlgn="ctr"/>
            <a:r>
              <a:rPr lang="fr-FR" sz="1260" dirty="0"/>
              <a:t>Définir un </a:t>
            </a:r>
            <a:r>
              <a:rPr lang="fr-FR" sz="1260" b="1" dirty="0"/>
              <a:t>nouveau cap à la mise en œuvre réelle de la loi de 2005</a:t>
            </a:r>
            <a:r>
              <a:rPr lang="fr-FR" sz="1260" dirty="0"/>
              <a:t>, en priorisant l</a:t>
            </a:r>
            <a:r>
              <a:rPr lang="fr-FR" dirty="0"/>
              <a:t>e cap de l’accessibilité décliné, en stratégie et en communication: états généraux des métiers, mobilisation de la recherche, intégration dans la formation initiale (Blocs 1 et 2). Concerté avec les associations, les familles et les enseignants pour un projet de société inclusive</a:t>
            </a:r>
          </a:p>
        </p:txBody>
      </p:sp>
    </p:spTree>
    <p:extLst>
      <p:ext uri="{BB962C8B-B14F-4D97-AF65-F5344CB8AC3E}">
        <p14:creationId xmlns:p14="http://schemas.microsoft.com/office/powerpoint/2010/main" val="42103102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p:cNvSpPr txBox="1"/>
          <p:nvPr/>
        </p:nvSpPr>
        <p:spPr>
          <a:xfrm>
            <a:off x="1367756" y="2231975"/>
            <a:ext cx="8763670" cy="1440160"/>
          </a:xfrm>
          <a:prstGeom prst="rect">
            <a:avLst/>
          </a:prstGeom>
          <a:noFill/>
          <a:ln>
            <a:solidFill>
              <a:schemeClr val="tx1"/>
            </a:solidFill>
          </a:ln>
        </p:spPr>
        <p:txBody>
          <a:bodyPr wrap="square" rtlCol="0" anchor="ctr" anchorCtr="0">
            <a:noAutofit/>
          </a:bodyPr>
          <a:lstStyle/>
          <a:p>
            <a:pPr marL="174625" algn="ctr"/>
            <a:r>
              <a:rPr lang="fr-FR" sz="2400" b="1" dirty="0">
                <a:latin typeface="Verdana" panose="020B0604030504040204" pitchFamily="34" charset="0"/>
                <a:ea typeface="Verdana" panose="020B0604030504040204" pitchFamily="34" charset="0"/>
              </a:rPr>
              <a:t>Cadre de la réflexion</a:t>
            </a:r>
            <a:endParaRPr lang="fr-FR" sz="2000" b="1" dirty="0">
              <a:latin typeface="Verdana" panose="020B0604030504040204" pitchFamily="34" charset="0"/>
              <a:ea typeface="Verdana" panose="020B0604030504040204" pitchFamily="34" charset="0"/>
            </a:endParaRPr>
          </a:p>
        </p:txBody>
      </p:sp>
      <p:sp>
        <p:nvSpPr>
          <p:cNvPr id="4" name="Espace réservé du pied de page 7">
            <a:extLst>
              <a:ext uri="{FF2B5EF4-FFF2-40B4-BE49-F238E27FC236}">
                <a16:creationId xmlns:a16="http://schemas.microsoft.com/office/drawing/2014/main" id="{F0889F5B-51EF-43B7-62CD-9226ED86E42F}"/>
              </a:ext>
            </a:extLst>
          </p:cNvPr>
          <p:cNvSpPr>
            <a:spLocks noGrp="1"/>
          </p:cNvSpPr>
          <p:nvPr>
            <p:ph type="ftr" sz="quarter" idx="11"/>
          </p:nvPr>
        </p:nvSpPr>
        <p:spPr>
          <a:xfrm>
            <a:off x="431652" y="6048399"/>
            <a:ext cx="8784976" cy="300484"/>
          </a:xfrm>
        </p:spPr>
        <p:txBody>
          <a:bodyPr/>
          <a:lstStyle/>
          <a:p>
            <a:pPr algn="l"/>
            <a:r>
              <a:rPr lang="fr-FR" sz="1000" b="1" dirty="0">
                <a:solidFill>
                  <a:schemeClr val="tx1"/>
                </a:solidFill>
                <a:latin typeface="Verdana" panose="020B0604030504040204" pitchFamily="34" charset="0"/>
                <a:ea typeface="Verdana" panose="020B0604030504040204" pitchFamily="34" charset="0"/>
              </a:rPr>
              <a:t>DGRH – Service des personnels enseignants de l’enseignement scolaire – Sous-direction B2</a:t>
            </a:r>
          </a:p>
        </p:txBody>
      </p:sp>
      <p:sp>
        <p:nvSpPr>
          <p:cNvPr id="5" name="Espace réservé du numéro de diapositive 8">
            <a:extLst>
              <a:ext uri="{FF2B5EF4-FFF2-40B4-BE49-F238E27FC236}">
                <a16:creationId xmlns:a16="http://schemas.microsoft.com/office/drawing/2014/main" id="{4792A0BA-9D0E-8973-5AFD-0BF66D2377A8}"/>
              </a:ext>
            </a:extLst>
          </p:cNvPr>
          <p:cNvSpPr>
            <a:spLocks noGrp="1"/>
          </p:cNvSpPr>
          <p:nvPr>
            <p:ph type="sldNum" sz="quarter" idx="12"/>
          </p:nvPr>
        </p:nvSpPr>
        <p:spPr>
          <a:xfrm>
            <a:off x="10224740" y="6048399"/>
            <a:ext cx="864096" cy="300484"/>
          </a:xfrm>
        </p:spPr>
        <p:txBody>
          <a:bodyPr/>
          <a:lstStyle/>
          <a:p>
            <a:fld id="{733122C9-A0B9-462F-8757-0847AD287B63}" type="slidenum">
              <a:rPr lang="fr-FR" sz="1000" b="1" smtClean="0">
                <a:solidFill>
                  <a:schemeClr val="tx1"/>
                </a:solidFill>
                <a:latin typeface="Verdana" panose="020B0604030504040204" pitchFamily="34" charset="0"/>
                <a:ea typeface="Verdana" panose="020B0604030504040204" pitchFamily="34" charset="0"/>
              </a:rPr>
              <a:pPr/>
              <a:t>17</a:t>
            </a:fld>
            <a:endParaRPr lang="fr-FR" sz="1000" b="1" dirty="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6940219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texte 5"/>
          <p:cNvSpPr txBox="1">
            <a:spLocks/>
          </p:cNvSpPr>
          <p:nvPr/>
        </p:nvSpPr>
        <p:spPr bwMode="gray">
          <a:xfrm>
            <a:off x="1412847" y="1592114"/>
            <a:ext cx="8842208" cy="3597664"/>
          </a:xfrm>
          <a:prstGeom prst="rect">
            <a:avLst/>
          </a:prstGeom>
        </p:spPr>
        <p:txBody>
          <a:bodyPr vert="horz" lIns="0" tIns="0" rIns="0" bIns="0" rtlCol="0" anchor="t" anchorCtr="0">
            <a:noAutofit/>
          </a:bodyPr>
          <a:lstStyle>
            <a:lvl1pPr marL="0" indent="0" algn="l" defTabSz="914400" rtl="0" eaLnBrk="1" latinLnBrk="0" hangingPunct="1">
              <a:lnSpc>
                <a:spcPct val="90000"/>
              </a:lnSpc>
              <a:spcBef>
                <a:spcPts val="0"/>
              </a:spcBef>
              <a:spcAft>
                <a:spcPts val="0"/>
              </a:spcAft>
              <a:buFont typeface="Arial" pitchFamily="34" charset="0"/>
              <a:buNone/>
              <a:defRPr lang="fr-FR" sz="3250" b="1" kern="1200" cap="all" baseline="0" noProof="0">
                <a:solidFill>
                  <a:schemeClr val="accent5"/>
                </a:solidFill>
                <a:latin typeface="Marianne" panose="02000000000000000000" pitchFamily="2" charset="0"/>
                <a:ea typeface="+mn-ea"/>
                <a:cs typeface="+mn-cs"/>
              </a:defRPr>
            </a:lvl1pPr>
            <a:lvl2pPr marL="0" indent="0" algn="l" defTabSz="914400" rtl="0" eaLnBrk="1" latinLnBrk="0" hangingPunct="1">
              <a:lnSpc>
                <a:spcPct val="100000"/>
              </a:lnSpc>
              <a:spcBef>
                <a:spcPts val="500"/>
              </a:spcBef>
              <a:spcAft>
                <a:spcPts val="0"/>
              </a:spcAft>
              <a:buFont typeface="Arial" pitchFamily="34" charset="0"/>
              <a:buNone/>
              <a:defRPr lang="fr-FR" sz="1850" kern="1200" baseline="0" noProof="0">
                <a:solidFill>
                  <a:schemeClr val="tx1"/>
                </a:solidFill>
                <a:latin typeface="Marianne" panose="02000000000000000000" pitchFamily="2" charset="0"/>
                <a:ea typeface="+mn-ea"/>
                <a:cs typeface="+mn-cs"/>
              </a:defRPr>
            </a:lvl2pPr>
            <a:lvl3pPr marL="452438" indent="-93663" algn="l" defTabSz="914400" rtl="0" eaLnBrk="1" latinLnBrk="0" hangingPunct="1">
              <a:lnSpc>
                <a:spcPct val="100000"/>
              </a:lnSpc>
              <a:spcBef>
                <a:spcPts val="100"/>
              </a:spcBef>
              <a:spcAft>
                <a:spcPts val="100"/>
              </a:spcAft>
              <a:buClr>
                <a:srgbClr val="000091"/>
              </a:buClr>
              <a:buSzPct val="100000"/>
              <a:buFont typeface="Marianne" panose="02000000000000000000" pitchFamily="2" charset="0"/>
              <a:buChar char="-"/>
              <a:defRPr sz="1300" kern="1200">
                <a:solidFill>
                  <a:schemeClr val="tx1"/>
                </a:solidFill>
                <a:latin typeface="Marianne" panose="02000000000000000000" pitchFamily="2" charset="0"/>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arianne" panose="02000000000000000000" pitchFamily="2" charset="0"/>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defTabSz="972044">
              <a:spcBef>
                <a:spcPts val="319"/>
              </a:spcBef>
              <a:defRPr/>
            </a:pPr>
            <a:endParaRPr lang="fr-FR" sz="1489" cap="none" dirty="0">
              <a:solidFill>
                <a:srgbClr val="0096FF"/>
              </a:solidFill>
            </a:endParaRPr>
          </a:p>
          <a:p>
            <a:pPr defTabSz="972044">
              <a:spcBef>
                <a:spcPts val="319"/>
              </a:spcBef>
              <a:defRPr/>
            </a:pPr>
            <a:endParaRPr lang="fr-FR" sz="1489" cap="none" dirty="0">
              <a:solidFill>
                <a:srgbClr val="0096FF"/>
              </a:solidFill>
            </a:endParaRPr>
          </a:p>
          <a:p>
            <a:pPr defTabSz="972044">
              <a:spcBef>
                <a:spcPts val="319"/>
              </a:spcBef>
              <a:defRPr/>
            </a:pPr>
            <a:endParaRPr lang="fr-FR" sz="1489" cap="none" dirty="0">
              <a:solidFill>
                <a:srgbClr val="0096FF"/>
              </a:solidFill>
            </a:endParaRPr>
          </a:p>
        </p:txBody>
      </p:sp>
      <p:sp>
        <p:nvSpPr>
          <p:cNvPr id="10" name="Espace réservé du texte 5"/>
          <p:cNvSpPr txBox="1">
            <a:spLocks/>
          </p:cNvSpPr>
          <p:nvPr/>
        </p:nvSpPr>
        <p:spPr bwMode="gray">
          <a:xfrm>
            <a:off x="6066429" y="1923515"/>
            <a:ext cx="4056938" cy="3597664"/>
          </a:xfrm>
          <a:prstGeom prst="rect">
            <a:avLst/>
          </a:prstGeom>
        </p:spPr>
        <p:txBody>
          <a:bodyPr vert="horz" lIns="0" tIns="0" rIns="0" bIns="0" rtlCol="0" anchor="t" anchorCtr="0">
            <a:noAutofit/>
          </a:bodyPr>
          <a:lstStyle>
            <a:lvl1pPr marL="0" indent="0" algn="l" defTabSz="914400" rtl="0" eaLnBrk="1" latinLnBrk="0" hangingPunct="1">
              <a:lnSpc>
                <a:spcPct val="90000"/>
              </a:lnSpc>
              <a:spcBef>
                <a:spcPts val="0"/>
              </a:spcBef>
              <a:spcAft>
                <a:spcPts val="0"/>
              </a:spcAft>
              <a:buFont typeface="Arial" pitchFamily="34" charset="0"/>
              <a:buNone/>
              <a:defRPr lang="fr-FR" sz="3250" b="1" kern="1200" cap="all" baseline="0" noProof="0">
                <a:solidFill>
                  <a:schemeClr val="accent5"/>
                </a:solidFill>
                <a:latin typeface="Marianne" panose="02000000000000000000" pitchFamily="2" charset="0"/>
                <a:ea typeface="+mn-ea"/>
                <a:cs typeface="+mn-cs"/>
              </a:defRPr>
            </a:lvl1pPr>
            <a:lvl2pPr marL="0" indent="0" algn="l" defTabSz="914400" rtl="0" eaLnBrk="1" latinLnBrk="0" hangingPunct="1">
              <a:lnSpc>
                <a:spcPct val="100000"/>
              </a:lnSpc>
              <a:spcBef>
                <a:spcPts val="500"/>
              </a:spcBef>
              <a:spcAft>
                <a:spcPts val="0"/>
              </a:spcAft>
              <a:buFont typeface="Arial" pitchFamily="34" charset="0"/>
              <a:buNone/>
              <a:defRPr lang="fr-FR" sz="1850" kern="1200" baseline="0" noProof="0">
                <a:solidFill>
                  <a:schemeClr val="tx1"/>
                </a:solidFill>
                <a:latin typeface="Marianne" panose="02000000000000000000" pitchFamily="2" charset="0"/>
                <a:ea typeface="+mn-ea"/>
                <a:cs typeface="+mn-cs"/>
              </a:defRPr>
            </a:lvl2pPr>
            <a:lvl3pPr marL="452438" indent="-93663" algn="l" defTabSz="914400" rtl="0" eaLnBrk="1" latinLnBrk="0" hangingPunct="1">
              <a:lnSpc>
                <a:spcPct val="100000"/>
              </a:lnSpc>
              <a:spcBef>
                <a:spcPts val="100"/>
              </a:spcBef>
              <a:spcAft>
                <a:spcPts val="100"/>
              </a:spcAft>
              <a:buClr>
                <a:srgbClr val="000091"/>
              </a:buClr>
              <a:buSzPct val="100000"/>
              <a:buFont typeface="Marianne" panose="02000000000000000000" pitchFamily="2" charset="0"/>
              <a:buChar char="-"/>
              <a:defRPr sz="1300" kern="1200">
                <a:solidFill>
                  <a:schemeClr val="tx1"/>
                </a:solidFill>
                <a:latin typeface="Marianne" panose="02000000000000000000" pitchFamily="2" charset="0"/>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arianne" panose="02000000000000000000" pitchFamily="2" charset="0"/>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defTabSz="972044">
              <a:spcBef>
                <a:spcPts val="319"/>
              </a:spcBef>
              <a:defRPr/>
            </a:pPr>
            <a:r>
              <a:rPr lang="fr-FR" sz="1276" cap="none" dirty="0">
                <a:solidFill>
                  <a:srgbClr val="4F81BD"/>
                </a:solidFill>
              </a:rPr>
              <a:t> </a:t>
            </a:r>
            <a:endParaRPr lang="fr-FR" sz="1276" b="0" i="1" cap="none" dirty="0">
              <a:solidFill>
                <a:prstClr val="black"/>
              </a:solidFill>
            </a:endParaRPr>
          </a:p>
          <a:p>
            <a:pPr marL="182258" indent="-182258" defTabSz="972044">
              <a:spcBef>
                <a:spcPts val="319"/>
              </a:spcBef>
              <a:buFont typeface="Arial" panose="020B0604020202020204" pitchFamily="34" charset="0"/>
              <a:buChar char="•"/>
              <a:defRPr/>
            </a:pPr>
            <a:endParaRPr lang="fr-FR" sz="1276" b="0" cap="none" dirty="0">
              <a:solidFill>
                <a:prstClr val="black"/>
              </a:solidFill>
            </a:endParaRPr>
          </a:p>
          <a:p>
            <a:pPr defTabSz="972044">
              <a:spcBef>
                <a:spcPts val="319"/>
              </a:spcBef>
              <a:defRPr/>
            </a:pPr>
            <a:endParaRPr lang="fr-FR" sz="1276" b="0" cap="none" dirty="0">
              <a:solidFill>
                <a:prstClr val="black"/>
              </a:solidFill>
            </a:endParaRPr>
          </a:p>
        </p:txBody>
      </p:sp>
      <p:sp>
        <p:nvSpPr>
          <p:cNvPr id="11" name="Titre 2">
            <a:extLst>
              <a:ext uri="{FF2B5EF4-FFF2-40B4-BE49-F238E27FC236}">
                <a16:creationId xmlns:a16="http://schemas.microsoft.com/office/drawing/2014/main" id="{F68F9E10-0847-C84E-A00D-4E630B5DE255}"/>
              </a:ext>
            </a:extLst>
          </p:cNvPr>
          <p:cNvSpPr txBox="1">
            <a:spLocks/>
          </p:cNvSpPr>
          <p:nvPr/>
        </p:nvSpPr>
        <p:spPr>
          <a:xfrm>
            <a:off x="2086036" y="565990"/>
            <a:ext cx="7501508" cy="1041892"/>
          </a:xfrm>
          <a:prstGeom prst="rect">
            <a:avLst/>
          </a:prstGeom>
        </p:spPr>
        <p:txBody>
          <a:bodyPr/>
          <a:lstStyle>
            <a:lvl1pPr>
              <a:defRPr>
                <a:latin typeface="+mj-lt"/>
                <a:ea typeface="+mj-ea"/>
                <a:cs typeface="+mj-cs"/>
              </a:defRPr>
            </a:lvl1pPr>
          </a:lstStyle>
          <a:p>
            <a:pPr algn="ctr"/>
            <a:endParaRPr lang="fr-FR" sz="2126" b="1" kern="0" dirty="0">
              <a:solidFill>
                <a:srgbClr val="273275"/>
              </a:solidFill>
              <a:latin typeface="Marianne" panose="02000000000000000000" pitchFamily="50" charset="0"/>
              <a:ea typeface="Marianne" charset="0"/>
              <a:cs typeface="Marianne" charset="0"/>
            </a:endParaRPr>
          </a:p>
        </p:txBody>
      </p:sp>
      <p:sp>
        <p:nvSpPr>
          <p:cNvPr id="4" name="Titre 4">
            <a:extLst>
              <a:ext uri="{FF2B5EF4-FFF2-40B4-BE49-F238E27FC236}">
                <a16:creationId xmlns:a16="http://schemas.microsoft.com/office/drawing/2014/main" id="{01C99823-43E5-6D02-2A47-B27FE4C74963}"/>
              </a:ext>
            </a:extLst>
          </p:cNvPr>
          <p:cNvSpPr txBox="1">
            <a:spLocks/>
          </p:cNvSpPr>
          <p:nvPr/>
        </p:nvSpPr>
        <p:spPr>
          <a:xfrm>
            <a:off x="359644" y="131763"/>
            <a:ext cx="10657184" cy="804161"/>
          </a:xfrm>
          <a:prstGeom prst="rect">
            <a:avLst/>
          </a:prstGeom>
        </p:spPr>
        <p:txBody>
          <a:bodyPr/>
          <a:lstStyle>
            <a:lvl1pPr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kern="1200">
                <a:solidFill>
                  <a:srgbClr val="000000"/>
                </a:solidFill>
                <a:latin typeface="+mj-lt"/>
                <a:ea typeface="+mj-ea"/>
                <a:cs typeface="+mj-cs"/>
              </a:defRPr>
            </a:lvl1pPr>
            <a:lvl2pPr marL="742950" indent="-28575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2pPr>
            <a:lvl3pPr marL="11430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3pPr>
            <a:lvl4pPr marL="16002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4pPr>
            <a:lvl5pPr marL="20574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l">
              <a:lnSpc>
                <a:spcPct val="100000"/>
              </a:lnSpc>
            </a:pPr>
            <a:r>
              <a:rPr lang="fr-FR" sz="2400" b="1" dirty="0">
                <a:latin typeface="Verdana" panose="020B0604030504040204" pitchFamily="34" charset="0"/>
                <a:ea typeface="Verdana" panose="020B0604030504040204" pitchFamily="34" charset="0"/>
              </a:rPr>
              <a:t>Cadre de la réflexion</a:t>
            </a:r>
          </a:p>
          <a:p>
            <a:pPr algn="l">
              <a:lnSpc>
                <a:spcPct val="100000"/>
              </a:lnSpc>
            </a:pPr>
            <a:r>
              <a:rPr lang="fr-FR" sz="2000" dirty="0">
                <a:latin typeface="Verdana" panose="020B0604030504040204" pitchFamily="34" charset="0"/>
                <a:ea typeface="Verdana" panose="020B0604030504040204" pitchFamily="34" charset="0"/>
              </a:rPr>
              <a:t>Rappel des effectifs</a:t>
            </a:r>
          </a:p>
        </p:txBody>
      </p:sp>
      <p:sp>
        <p:nvSpPr>
          <p:cNvPr id="6" name="Espace réservé du pied de page 7">
            <a:extLst>
              <a:ext uri="{FF2B5EF4-FFF2-40B4-BE49-F238E27FC236}">
                <a16:creationId xmlns:a16="http://schemas.microsoft.com/office/drawing/2014/main" id="{7E33321E-9F41-226A-ED16-25FF9A00BFAE}"/>
              </a:ext>
            </a:extLst>
          </p:cNvPr>
          <p:cNvSpPr txBox="1">
            <a:spLocks/>
          </p:cNvSpPr>
          <p:nvPr/>
        </p:nvSpPr>
        <p:spPr>
          <a:xfrm>
            <a:off x="431652" y="6048399"/>
            <a:ext cx="8784976" cy="3004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fr-FR" sz="1000" b="1" dirty="0">
                <a:solidFill>
                  <a:schemeClr val="tx1"/>
                </a:solidFill>
                <a:latin typeface="Verdana" panose="020B0604030504040204" pitchFamily="34" charset="0"/>
                <a:ea typeface="Verdana" panose="020B0604030504040204" pitchFamily="34" charset="0"/>
              </a:rPr>
              <a:t>DGRH – Service des personnels enseignants de l’enseignement scolaire – Sous-direction B2</a:t>
            </a:r>
          </a:p>
        </p:txBody>
      </p:sp>
      <p:sp>
        <p:nvSpPr>
          <p:cNvPr id="7" name="Espace réservé du numéro de diapositive 8">
            <a:extLst>
              <a:ext uri="{FF2B5EF4-FFF2-40B4-BE49-F238E27FC236}">
                <a16:creationId xmlns:a16="http://schemas.microsoft.com/office/drawing/2014/main" id="{A1458EC4-BA18-B42C-7779-5B25E360FD19}"/>
              </a:ext>
            </a:extLst>
          </p:cNvPr>
          <p:cNvSpPr txBox="1">
            <a:spLocks/>
          </p:cNvSpPr>
          <p:nvPr/>
        </p:nvSpPr>
        <p:spPr>
          <a:xfrm>
            <a:off x="10224740" y="6048399"/>
            <a:ext cx="864096" cy="3004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33122C9-A0B9-462F-8757-0847AD287B63}" type="slidenum">
              <a:rPr lang="fr-FR" sz="1000" b="1" smtClean="0">
                <a:latin typeface="Verdana" panose="020B0604030504040204" pitchFamily="34" charset="0"/>
                <a:ea typeface="Verdana" panose="020B0604030504040204" pitchFamily="34" charset="0"/>
              </a:rPr>
              <a:pPr algn="r"/>
              <a:t>18</a:t>
            </a:fld>
            <a:endParaRPr lang="fr-FR" sz="1000" b="1" dirty="0">
              <a:latin typeface="Verdana" panose="020B0604030504040204" pitchFamily="34" charset="0"/>
              <a:ea typeface="Verdana" panose="020B0604030504040204" pitchFamily="34" charset="0"/>
            </a:endParaRPr>
          </a:p>
        </p:txBody>
      </p:sp>
      <p:pic>
        <p:nvPicPr>
          <p:cNvPr id="3" name="Image 2">
            <a:extLst>
              <a:ext uri="{FF2B5EF4-FFF2-40B4-BE49-F238E27FC236}">
                <a16:creationId xmlns:a16="http://schemas.microsoft.com/office/drawing/2014/main" id="{B53509CA-67C9-6410-C3AE-B40B1A930045}"/>
              </a:ext>
            </a:extLst>
          </p:cNvPr>
          <p:cNvPicPr>
            <a:picLocks noChangeAspect="1"/>
          </p:cNvPicPr>
          <p:nvPr/>
        </p:nvPicPr>
        <p:blipFill>
          <a:blip r:embed="rId3"/>
          <a:stretch>
            <a:fillRect/>
          </a:stretch>
        </p:blipFill>
        <p:spPr>
          <a:xfrm>
            <a:off x="1041134" y="1203352"/>
            <a:ext cx="8825851" cy="4073470"/>
          </a:xfrm>
          <a:prstGeom prst="rect">
            <a:avLst/>
          </a:prstGeom>
        </p:spPr>
      </p:pic>
      <p:sp>
        <p:nvSpPr>
          <p:cNvPr id="5" name="ZoneTexte 4">
            <a:extLst>
              <a:ext uri="{FF2B5EF4-FFF2-40B4-BE49-F238E27FC236}">
                <a16:creationId xmlns:a16="http://schemas.microsoft.com/office/drawing/2014/main" id="{E1C1587C-431C-01D0-B666-3630D2FF9267}"/>
              </a:ext>
            </a:extLst>
          </p:cNvPr>
          <p:cNvSpPr txBox="1"/>
          <p:nvPr/>
        </p:nvSpPr>
        <p:spPr>
          <a:xfrm>
            <a:off x="1041134" y="5357478"/>
            <a:ext cx="4412926" cy="215444"/>
          </a:xfrm>
          <a:prstGeom prst="rect">
            <a:avLst/>
          </a:prstGeom>
          <a:noFill/>
        </p:spPr>
        <p:txBody>
          <a:bodyPr wrap="square" rtlCol="0">
            <a:spAutoFit/>
          </a:bodyPr>
          <a:lstStyle/>
          <a:p>
            <a:r>
              <a:rPr lang="fr-FR" sz="800" dirty="0"/>
              <a:t>Source : EPP – fin juin 2024 et 2025 + fin avril 2026 – personnels en activité</a:t>
            </a:r>
          </a:p>
        </p:txBody>
      </p:sp>
    </p:spTree>
    <p:extLst>
      <p:ext uri="{BB962C8B-B14F-4D97-AF65-F5344CB8AC3E}">
        <p14:creationId xmlns:p14="http://schemas.microsoft.com/office/powerpoint/2010/main" val="2290607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texte 5"/>
          <p:cNvSpPr txBox="1">
            <a:spLocks/>
          </p:cNvSpPr>
          <p:nvPr/>
        </p:nvSpPr>
        <p:spPr bwMode="gray">
          <a:xfrm>
            <a:off x="1412847" y="1592114"/>
            <a:ext cx="8842208" cy="3597664"/>
          </a:xfrm>
          <a:prstGeom prst="rect">
            <a:avLst/>
          </a:prstGeom>
        </p:spPr>
        <p:txBody>
          <a:bodyPr vert="horz" lIns="0" tIns="0" rIns="0" bIns="0" rtlCol="0" anchor="t" anchorCtr="0">
            <a:noAutofit/>
          </a:bodyPr>
          <a:lstStyle>
            <a:lvl1pPr marL="0" indent="0" algn="l" defTabSz="914400" rtl="0" eaLnBrk="1" latinLnBrk="0" hangingPunct="1">
              <a:lnSpc>
                <a:spcPct val="90000"/>
              </a:lnSpc>
              <a:spcBef>
                <a:spcPts val="0"/>
              </a:spcBef>
              <a:spcAft>
                <a:spcPts val="0"/>
              </a:spcAft>
              <a:buFont typeface="Arial" pitchFamily="34" charset="0"/>
              <a:buNone/>
              <a:defRPr lang="fr-FR" sz="3250" b="1" kern="1200" cap="all" baseline="0" noProof="0">
                <a:solidFill>
                  <a:schemeClr val="accent5"/>
                </a:solidFill>
                <a:latin typeface="Marianne" panose="02000000000000000000" pitchFamily="2" charset="0"/>
                <a:ea typeface="+mn-ea"/>
                <a:cs typeface="+mn-cs"/>
              </a:defRPr>
            </a:lvl1pPr>
            <a:lvl2pPr marL="0" indent="0" algn="l" defTabSz="914400" rtl="0" eaLnBrk="1" latinLnBrk="0" hangingPunct="1">
              <a:lnSpc>
                <a:spcPct val="100000"/>
              </a:lnSpc>
              <a:spcBef>
                <a:spcPts val="500"/>
              </a:spcBef>
              <a:spcAft>
                <a:spcPts val="0"/>
              </a:spcAft>
              <a:buFont typeface="Arial" pitchFamily="34" charset="0"/>
              <a:buNone/>
              <a:defRPr lang="fr-FR" sz="1850" kern="1200" baseline="0" noProof="0">
                <a:solidFill>
                  <a:schemeClr val="tx1"/>
                </a:solidFill>
                <a:latin typeface="Marianne" panose="02000000000000000000" pitchFamily="2" charset="0"/>
                <a:ea typeface="+mn-ea"/>
                <a:cs typeface="+mn-cs"/>
              </a:defRPr>
            </a:lvl2pPr>
            <a:lvl3pPr marL="452438" indent="-93663" algn="l" defTabSz="914400" rtl="0" eaLnBrk="1" latinLnBrk="0" hangingPunct="1">
              <a:lnSpc>
                <a:spcPct val="100000"/>
              </a:lnSpc>
              <a:spcBef>
                <a:spcPts val="100"/>
              </a:spcBef>
              <a:spcAft>
                <a:spcPts val="100"/>
              </a:spcAft>
              <a:buClr>
                <a:srgbClr val="000091"/>
              </a:buClr>
              <a:buSzPct val="100000"/>
              <a:buFont typeface="Marianne" panose="02000000000000000000" pitchFamily="2" charset="0"/>
              <a:buChar char="-"/>
              <a:defRPr sz="1300" kern="1200">
                <a:solidFill>
                  <a:schemeClr val="tx1"/>
                </a:solidFill>
                <a:latin typeface="Marianne" panose="02000000000000000000" pitchFamily="2" charset="0"/>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arianne" panose="02000000000000000000" pitchFamily="2" charset="0"/>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defTabSz="972044">
              <a:spcBef>
                <a:spcPts val="319"/>
              </a:spcBef>
              <a:defRPr/>
            </a:pPr>
            <a:endParaRPr lang="fr-FR" sz="1489" cap="none" dirty="0">
              <a:solidFill>
                <a:srgbClr val="0096FF"/>
              </a:solidFill>
            </a:endParaRPr>
          </a:p>
          <a:p>
            <a:pPr defTabSz="972044">
              <a:spcBef>
                <a:spcPts val="319"/>
              </a:spcBef>
              <a:defRPr/>
            </a:pPr>
            <a:endParaRPr lang="fr-FR" sz="1489" cap="none" dirty="0">
              <a:solidFill>
                <a:srgbClr val="0096FF"/>
              </a:solidFill>
            </a:endParaRPr>
          </a:p>
          <a:p>
            <a:pPr defTabSz="972044">
              <a:spcBef>
                <a:spcPts val="319"/>
              </a:spcBef>
              <a:defRPr/>
            </a:pPr>
            <a:endParaRPr lang="fr-FR" sz="1489" cap="none" dirty="0">
              <a:solidFill>
                <a:srgbClr val="0096FF"/>
              </a:solidFill>
            </a:endParaRPr>
          </a:p>
        </p:txBody>
      </p:sp>
      <p:sp>
        <p:nvSpPr>
          <p:cNvPr id="10" name="Espace réservé du texte 5"/>
          <p:cNvSpPr txBox="1">
            <a:spLocks/>
          </p:cNvSpPr>
          <p:nvPr/>
        </p:nvSpPr>
        <p:spPr bwMode="gray">
          <a:xfrm>
            <a:off x="6066429" y="1923515"/>
            <a:ext cx="4056938" cy="3597664"/>
          </a:xfrm>
          <a:prstGeom prst="rect">
            <a:avLst/>
          </a:prstGeom>
        </p:spPr>
        <p:txBody>
          <a:bodyPr vert="horz" lIns="0" tIns="0" rIns="0" bIns="0" rtlCol="0" anchor="t" anchorCtr="0">
            <a:noAutofit/>
          </a:bodyPr>
          <a:lstStyle>
            <a:lvl1pPr marL="0" indent="0" algn="l" defTabSz="914400" rtl="0" eaLnBrk="1" latinLnBrk="0" hangingPunct="1">
              <a:lnSpc>
                <a:spcPct val="90000"/>
              </a:lnSpc>
              <a:spcBef>
                <a:spcPts val="0"/>
              </a:spcBef>
              <a:spcAft>
                <a:spcPts val="0"/>
              </a:spcAft>
              <a:buFont typeface="Arial" pitchFamily="34" charset="0"/>
              <a:buNone/>
              <a:defRPr lang="fr-FR" sz="3250" b="1" kern="1200" cap="all" baseline="0" noProof="0">
                <a:solidFill>
                  <a:schemeClr val="accent5"/>
                </a:solidFill>
                <a:latin typeface="Marianne" panose="02000000000000000000" pitchFamily="2" charset="0"/>
                <a:ea typeface="+mn-ea"/>
                <a:cs typeface="+mn-cs"/>
              </a:defRPr>
            </a:lvl1pPr>
            <a:lvl2pPr marL="0" indent="0" algn="l" defTabSz="914400" rtl="0" eaLnBrk="1" latinLnBrk="0" hangingPunct="1">
              <a:lnSpc>
                <a:spcPct val="100000"/>
              </a:lnSpc>
              <a:spcBef>
                <a:spcPts val="500"/>
              </a:spcBef>
              <a:spcAft>
                <a:spcPts val="0"/>
              </a:spcAft>
              <a:buFont typeface="Arial" pitchFamily="34" charset="0"/>
              <a:buNone/>
              <a:defRPr lang="fr-FR" sz="1850" kern="1200" baseline="0" noProof="0">
                <a:solidFill>
                  <a:schemeClr val="tx1"/>
                </a:solidFill>
                <a:latin typeface="Marianne" panose="02000000000000000000" pitchFamily="2" charset="0"/>
                <a:ea typeface="+mn-ea"/>
                <a:cs typeface="+mn-cs"/>
              </a:defRPr>
            </a:lvl2pPr>
            <a:lvl3pPr marL="452438" indent="-93663" algn="l" defTabSz="914400" rtl="0" eaLnBrk="1" latinLnBrk="0" hangingPunct="1">
              <a:lnSpc>
                <a:spcPct val="100000"/>
              </a:lnSpc>
              <a:spcBef>
                <a:spcPts val="100"/>
              </a:spcBef>
              <a:spcAft>
                <a:spcPts val="100"/>
              </a:spcAft>
              <a:buClr>
                <a:srgbClr val="000091"/>
              </a:buClr>
              <a:buSzPct val="100000"/>
              <a:buFont typeface="Marianne" panose="02000000000000000000" pitchFamily="2" charset="0"/>
              <a:buChar char="-"/>
              <a:defRPr sz="1300" kern="1200">
                <a:solidFill>
                  <a:schemeClr val="tx1"/>
                </a:solidFill>
                <a:latin typeface="Marianne" panose="02000000000000000000" pitchFamily="2" charset="0"/>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arianne" panose="02000000000000000000" pitchFamily="2" charset="0"/>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defTabSz="972044">
              <a:spcBef>
                <a:spcPts val="319"/>
              </a:spcBef>
              <a:defRPr/>
            </a:pPr>
            <a:r>
              <a:rPr lang="fr-FR" sz="1276" cap="none" dirty="0">
                <a:solidFill>
                  <a:srgbClr val="4F81BD"/>
                </a:solidFill>
              </a:rPr>
              <a:t> </a:t>
            </a:r>
            <a:endParaRPr lang="fr-FR" sz="1276" b="0" i="1" cap="none" dirty="0">
              <a:solidFill>
                <a:prstClr val="black"/>
              </a:solidFill>
            </a:endParaRPr>
          </a:p>
          <a:p>
            <a:pPr marL="182258" indent="-182258" defTabSz="972044">
              <a:spcBef>
                <a:spcPts val="319"/>
              </a:spcBef>
              <a:buFont typeface="Arial" panose="020B0604020202020204" pitchFamily="34" charset="0"/>
              <a:buChar char="•"/>
              <a:defRPr/>
            </a:pPr>
            <a:endParaRPr lang="fr-FR" sz="1276" b="0" cap="none" dirty="0">
              <a:solidFill>
                <a:prstClr val="black"/>
              </a:solidFill>
            </a:endParaRPr>
          </a:p>
          <a:p>
            <a:pPr defTabSz="972044">
              <a:spcBef>
                <a:spcPts val="319"/>
              </a:spcBef>
              <a:defRPr/>
            </a:pPr>
            <a:endParaRPr lang="fr-FR" sz="1276" b="0" cap="none" dirty="0">
              <a:solidFill>
                <a:prstClr val="black"/>
              </a:solidFill>
            </a:endParaRPr>
          </a:p>
        </p:txBody>
      </p:sp>
      <p:sp>
        <p:nvSpPr>
          <p:cNvPr id="11" name="Titre 2">
            <a:extLst>
              <a:ext uri="{FF2B5EF4-FFF2-40B4-BE49-F238E27FC236}">
                <a16:creationId xmlns:a16="http://schemas.microsoft.com/office/drawing/2014/main" id="{F68F9E10-0847-C84E-A00D-4E630B5DE255}"/>
              </a:ext>
            </a:extLst>
          </p:cNvPr>
          <p:cNvSpPr txBox="1">
            <a:spLocks/>
          </p:cNvSpPr>
          <p:nvPr/>
        </p:nvSpPr>
        <p:spPr>
          <a:xfrm>
            <a:off x="2083197" y="550222"/>
            <a:ext cx="7501508" cy="1041892"/>
          </a:xfrm>
          <a:prstGeom prst="rect">
            <a:avLst/>
          </a:prstGeom>
        </p:spPr>
        <p:txBody>
          <a:bodyPr/>
          <a:lstStyle>
            <a:lvl1pPr>
              <a:defRPr>
                <a:latin typeface="+mj-lt"/>
                <a:ea typeface="+mj-ea"/>
                <a:cs typeface="+mj-cs"/>
              </a:defRPr>
            </a:lvl1pPr>
          </a:lstStyle>
          <a:p>
            <a:pPr algn="ctr"/>
            <a:endParaRPr lang="fr-FR" sz="2126" b="1" kern="0" dirty="0">
              <a:solidFill>
                <a:srgbClr val="273275"/>
              </a:solidFill>
              <a:latin typeface="Marianne" panose="02000000000000000000" pitchFamily="50" charset="0"/>
              <a:ea typeface="Marianne" charset="0"/>
              <a:cs typeface="Marianne" charset="0"/>
            </a:endParaRPr>
          </a:p>
        </p:txBody>
      </p:sp>
      <p:sp>
        <p:nvSpPr>
          <p:cNvPr id="6" name="Espace réservé du pied de page 7">
            <a:extLst>
              <a:ext uri="{FF2B5EF4-FFF2-40B4-BE49-F238E27FC236}">
                <a16:creationId xmlns:a16="http://schemas.microsoft.com/office/drawing/2014/main" id="{7E33321E-9F41-226A-ED16-25FF9A00BFAE}"/>
              </a:ext>
            </a:extLst>
          </p:cNvPr>
          <p:cNvSpPr txBox="1">
            <a:spLocks/>
          </p:cNvSpPr>
          <p:nvPr/>
        </p:nvSpPr>
        <p:spPr>
          <a:xfrm>
            <a:off x="431652" y="6048399"/>
            <a:ext cx="8784976" cy="3004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fr-FR" sz="1000" b="1" dirty="0">
                <a:solidFill>
                  <a:schemeClr val="tx1"/>
                </a:solidFill>
                <a:latin typeface="Verdana" panose="020B0604030504040204" pitchFamily="34" charset="0"/>
                <a:ea typeface="Verdana" panose="020B0604030504040204" pitchFamily="34" charset="0"/>
              </a:rPr>
              <a:t>DGRH – Service des personnels enseignants de l’enseignement scolaire – Sous-direction B2</a:t>
            </a:r>
          </a:p>
        </p:txBody>
      </p:sp>
      <p:sp>
        <p:nvSpPr>
          <p:cNvPr id="7" name="Espace réservé du numéro de diapositive 8">
            <a:extLst>
              <a:ext uri="{FF2B5EF4-FFF2-40B4-BE49-F238E27FC236}">
                <a16:creationId xmlns:a16="http://schemas.microsoft.com/office/drawing/2014/main" id="{A1458EC4-BA18-B42C-7779-5B25E360FD19}"/>
              </a:ext>
            </a:extLst>
          </p:cNvPr>
          <p:cNvSpPr txBox="1">
            <a:spLocks/>
          </p:cNvSpPr>
          <p:nvPr/>
        </p:nvSpPr>
        <p:spPr>
          <a:xfrm>
            <a:off x="10224740" y="6048399"/>
            <a:ext cx="864096" cy="3004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33122C9-A0B9-462F-8757-0847AD287B63}" type="slidenum">
              <a:rPr lang="fr-FR" sz="1000" b="1" smtClean="0">
                <a:latin typeface="Verdana" panose="020B0604030504040204" pitchFamily="34" charset="0"/>
                <a:ea typeface="Verdana" panose="020B0604030504040204" pitchFamily="34" charset="0"/>
              </a:rPr>
              <a:pPr algn="r"/>
              <a:t>19</a:t>
            </a:fld>
            <a:endParaRPr lang="fr-FR" sz="1000" b="1" dirty="0">
              <a:latin typeface="Verdana" panose="020B0604030504040204" pitchFamily="34" charset="0"/>
              <a:ea typeface="Verdana" panose="020B0604030504040204" pitchFamily="34" charset="0"/>
            </a:endParaRPr>
          </a:p>
        </p:txBody>
      </p:sp>
      <p:pic>
        <p:nvPicPr>
          <p:cNvPr id="4" name="Image 3">
            <a:extLst>
              <a:ext uri="{FF2B5EF4-FFF2-40B4-BE49-F238E27FC236}">
                <a16:creationId xmlns:a16="http://schemas.microsoft.com/office/drawing/2014/main" id="{3E425E89-45D6-A07F-7B97-8D6BFE3359D9}"/>
              </a:ext>
            </a:extLst>
          </p:cNvPr>
          <p:cNvPicPr>
            <a:picLocks noChangeAspect="1"/>
          </p:cNvPicPr>
          <p:nvPr/>
        </p:nvPicPr>
        <p:blipFill>
          <a:blip r:embed="rId3"/>
          <a:stretch>
            <a:fillRect/>
          </a:stretch>
        </p:blipFill>
        <p:spPr>
          <a:xfrm>
            <a:off x="0" y="801498"/>
            <a:ext cx="11520488" cy="4877179"/>
          </a:xfrm>
          <a:prstGeom prst="rect">
            <a:avLst/>
          </a:prstGeom>
        </p:spPr>
      </p:pic>
    </p:spTree>
    <p:extLst>
      <p:ext uri="{BB962C8B-B14F-4D97-AF65-F5344CB8AC3E}">
        <p14:creationId xmlns:p14="http://schemas.microsoft.com/office/powerpoint/2010/main" val="1395803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p:txBody>
          <a:bodyPr/>
          <a:lstStyle/>
          <a:p>
            <a:endParaRPr lang="fr-FR"/>
          </a:p>
        </p:txBody>
      </p:sp>
      <p:sp>
        <p:nvSpPr>
          <p:cNvPr id="7" name="Espace réservé de la date 6"/>
          <p:cNvSpPr>
            <a:spLocks noGrp="1"/>
          </p:cNvSpPr>
          <p:nvPr>
            <p:ph type="dt" sz="half" idx="10"/>
          </p:nvPr>
        </p:nvSpPr>
        <p:spPr/>
        <p:txBody>
          <a:bodyPr/>
          <a:lstStyle/>
          <a:p>
            <a:r>
              <a:rPr lang="fr-FR"/>
              <a:t>XX/XX/XXXX</a:t>
            </a:r>
            <a:endParaRPr lang="fr-FR" dirty="0"/>
          </a:p>
        </p:txBody>
      </p:sp>
      <p:sp>
        <p:nvSpPr>
          <p:cNvPr id="9" name="Espace réservé du numéro de diapositive 8"/>
          <p:cNvSpPr>
            <a:spLocks noGrp="1"/>
          </p:cNvSpPr>
          <p:nvPr>
            <p:ph type="sldNum" sz="quarter" idx="12"/>
          </p:nvPr>
        </p:nvSpPr>
        <p:spPr/>
        <p:txBody>
          <a:bodyPr/>
          <a:lstStyle/>
          <a:p>
            <a:fld id="{10C140CD-8AED-46FF-A9A2-77308F3F39AE}" type="slidenum">
              <a:rPr lang="fr-FR" smtClean="0"/>
              <a:pPr/>
              <a:t>2</a:t>
            </a:fld>
            <a:endParaRPr lang="fr-FR" dirty="0"/>
          </a:p>
        </p:txBody>
      </p:sp>
      <p:sp>
        <p:nvSpPr>
          <p:cNvPr id="4" name="AutoShape 2" descr="Logo2024 (2)">
            <a:extLst>
              <a:ext uri="{FF2B5EF4-FFF2-40B4-BE49-F238E27FC236}">
                <a16:creationId xmlns:a16="http://schemas.microsoft.com/office/drawing/2014/main" id="{18DE8108-0BCE-B02B-0E9B-8B19537786A4}"/>
              </a:ext>
            </a:extLst>
          </p:cNvPr>
          <p:cNvSpPr>
            <a:spLocks noChangeAspect="1" noChangeArrowheads="1"/>
          </p:cNvSpPr>
          <p:nvPr/>
        </p:nvSpPr>
        <p:spPr bwMode="auto">
          <a:xfrm>
            <a:off x="5941687" y="3512251"/>
            <a:ext cx="2086587" cy="208658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15203" tIns="57602" rIns="115203" bIns="57602" numCol="1" anchor="t" anchorCtr="0" compatLnSpc="1">
            <a:prstTxWarp prst="textNoShape">
              <a:avLst/>
            </a:prstTxWarp>
          </a:bodyPr>
          <a:lstStyle/>
          <a:p>
            <a:endParaRPr lang="fr-FR" sz="2268"/>
          </a:p>
        </p:txBody>
      </p:sp>
      <p:pic>
        <p:nvPicPr>
          <p:cNvPr id="3" name="Image 2">
            <a:extLst>
              <a:ext uri="{FF2B5EF4-FFF2-40B4-BE49-F238E27FC236}">
                <a16:creationId xmlns:a16="http://schemas.microsoft.com/office/drawing/2014/main" id="{A4E3EB15-4E29-5E2D-3D68-4A6684C594F5}"/>
              </a:ext>
            </a:extLst>
          </p:cNvPr>
          <p:cNvPicPr>
            <a:picLocks noChangeAspect="1"/>
          </p:cNvPicPr>
          <p:nvPr/>
        </p:nvPicPr>
        <p:blipFill>
          <a:blip r:embed="rId2"/>
          <a:stretch>
            <a:fillRect/>
          </a:stretch>
        </p:blipFill>
        <p:spPr>
          <a:xfrm>
            <a:off x="8209716" y="3494449"/>
            <a:ext cx="2656072" cy="2672072"/>
          </a:xfrm>
          <a:prstGeom prst="rect">
            <a:avLst/>
          </a:prstGeom>
        </p:spPr>
      </p:pic>
    </p:spTree>
    <p:extLst>
      <p:ext uri="{BB962C8B-B14F-4D97-AF65-F5344CB8AC3E}">
        <p14:creationId xmlns:p14="http://schemas.microsoft.com/office/powerpoint/2010/main" val="6242969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texte 5"/>
          <p:cNvSpPr txBox="1">
            <a:spLocks/>
          </p:cNvSpPr>
          <p:nvPr/>
        </p:nvSpPr>
        <p:spPr bwMode="gray">
          <a:xfrm>
            <a:off x="1412847" y="1592114"/>
            <a:ext cx="8842208" cy="3597664"/>
          </a:xfrm>
          <a:prstGeom prst="rect">
            <a:avLst/>
          </a:prstGeom>
        </p:spPr>
        <p:txBody>
          <a:bodyPr vert="horz" lIns="0" tIns="0" rIns="0" bIns="0" rtlCol="0" anchor="t" anchorCtr="0">
            <a:noAutofit/>
          </a:bodyPr>
          <a:lstStyle>
            <a:lvl1pPr marL="0" indent="0" algn="l" defTabSz="914400" rtl="0" eaLnBrk="1" latinLnBrk="0" hangingPunct="1">
              <a:lnSpc>
                <a:spcPct val="90000"/>
              </a:lnSpc>
              <a:spcBef>
                <a:spcPts val="0"/>
              </a:spcBef>
              <a:spcAft>
                <a:spcPts val="0"/>
              </a:spcAft>
              <a:buFont typeface="Arial" pitchFamily="34" charset="0"/>
              <a:buNone/>
              <a:defRPr lang="fr-FR" sz="3250" b="1" kern="1200" cap="all" baseline="0" noProof="0">
                <a:solidFill>
                  <a:schemeClr val="accent5"/>
                </a:solidFill>
                <a:latin typeface="Marianne" panose="02000000000000000000" pitchFamily="2" charset="0"/>
                <a:ea typeface="+mn-ea"/>
                <a:cs typeface="+mn-cs"/>
              </a:defRPr>
            </a:lvl1pPr>
            <a:lvl2pPr marL="0" indent="0" algn="l" defTabSz="914400" rtl="0" eaLnBrk="1" latinLnBrk="0" hangingPunct="1">
              <a:lnSpc>
                <a:spcPct val="100000"/>
              </a:lnSpc>
              <a:spcBef>
                <a:spcPts val="500"/>
              </a:spcBef>
              <a:spcAft>
                <a:spcPts val="0"/>
              </a:spcAft>
              <a:buFont typeface="Arial" pitchFamily="34" charset="0"/>
              <a:buNone/>
              <a:defRPr lang="fr-FR" sz="1850" kern="1200" baseline="0" noProof="0">
                <a:solidFill>
                  <a:schemeClr val="tx1"/>
                </a:solidFill>
                <a:latin typeface="Marianne" panose="02000000000000000000" pitchFamily="2" charset="0"/>
                <a:ea typeface="+mn-ea"/>
                <a:cs typeface="+mn-cs"/>
              </a:defRPr>
            </a:lvl2pPr>
            <a:lvl3pPr marL="452438" indent="-93663" algn="l" defTabSz="914400" rtl="0" eaLnBrk="1" latinLnBrk="0" hangingPunct="1">
              <a:lnSpc>
                <a:spcPct val="100000"/>
              </a:lnSpc>
              <a:spcBef>
                <a:spcPts val="100"/>
              </a:spcBef>
              <a:spcAft>
                <a:spcPts val="100"/>
              </a:spcAft>
              <a:buClr>
                <a:srgbClr val="000091"/>
              </a:buClr>
              <a:buSzPct val="100000"/>
              <a:buFont typeface="Marianne" panose="02000000000000000000" pitchFamily="2" charset="0"/>
              <a:buChar char="-"/>
              <a:defRPr sz="1300" kern="1200">
                <a:solidFill>
                  <a:schemeClr val="tx1"/>
                </a:solidFill>
                <a:latin typeface="Marianne" panose="02000000000000000000" pitchFamily="2" charset="0"/>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arianne" panose="02000000000000000000" pitchFamily="2" charset="0"/>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defTabSz="972044">
              <a:spcBef>
                <a:spcPts val="319"/>
              </a:spcBef>
              <a:defRPr/>
            </a:pPr>
            <a:endParaRPr lang="fr-FR" sz="1489" cap="none" dirty="0">
              <a:solidFill>
                <a:srgbClr val="0096FF"/>
              </a:solidFill>
            </a:endParaRPr>
          </a:p>
          <a:p>
            <a:pPr defTabSz="972044">
              <a:spcBef>
                <a:spcPts val="319"/>
              </a:spcBef>
              <a:defRPr/>
            </a:pPr>
            <a:endParaRPr lang="fr-FR" sz="1489" cap="none" dirty="0">
              <a:solidFill>
                <a:srgbClr val="0096FF"/>
              </a:solidFill>
            </a:endParaRPr>
          </a:p>
          <a:p>
            <a:pPr defTabSz="972044">
              <a:spcBef>
                <a:spcPts val="319"/>
              </a:spcBef>
              <a:defRPr/>
            </a:pPr>
            <a:endParaRPr lang="fr-FR" sz="1489" cap="none" dirty="0">
              <a:solidFill>
                <a:srgbClr val="0096FF"/>
              </a:solidFill>
            </a:endParaRPr>
          </a:p>
        </p:txBody>
      </p:sp>
      <p:sp>
        <p:nvSpPr>
          <p:cNvPr id="10" name="Espace réservé du texte 5"/>
          <p:cNvSpPr txBox="1">
            <a:spLocks/>
          </p:cNvSpPr>
          <p:nvPr/>
        </p:nvSpPr>
        <p:spPr bwMode="gray">
          <a:xfrm>
            <a:off x="6066429" y="1923515"/>
            <a:ext cx="4056938" cy="3597664"/>
          </a:xfrm>
          <a:prstGeom prst="rect">
            <a:avLst/>
          </a:prstGeom>
        </p:spPr>
        <p:txBody>
          <a:bodyPr vert="horz" lIns="0" tIns="0" rIns="0" bIns="0" rtlCol="0" anchor="t" anchorCtr="0">
            <a:noAutofit/>
          </a:bodyPr>
          <a:lstStyle>
            <a:lvl1pPr marL="0" indent="0" algn="l" defTabSz="914400" rtl="0" eaLnBrk="1" latinLnBrk="0" hangingPunct="1">
              <a:lnSpc>
                <a:spcPct val="90000"/>
              </a:lnSpc>
              <a:spcBef>
                <a:spcPts val="0"/>
              </a:spcBef>
              <a:spcAft>
                <a:spcPts val="0"/>
              </a:spcAft>
              <a:buFont typeface="Arial" pitchFamily="34" charset="0"/>
              <a:buNone/>
              <a:defRPr lang="fr-FR" sz="3250" b="1" kern="1200" cap="all" baseline="0" noProof="0">
                <a:solidFill>
                  <a:schemeClr val="accent5"/>
                </a:solidFill>
                <a:latin typeface="Marianne" panose="02000000000000000000" pitchFamily="2" charset="0"/>
                <a:ea typeface="+mn-ea"/>
                <a:cs typeface="+mn-cs"/>
              </a:defRPr>
            </a:lvl1pPr>
            <a:lvl2pPr marL="0" indent="0" algn="l" defTabSz="914400" rtl="0" eaLnBrk="1" latinLnBrk="0" hangingPunct="1">
              <a:lnSpc>
                <a:spcPct val="100000"/>
              </a:lnSpc>
              <a:spcBef>
                <a:spcPts val="500"/>
              </a:spcBef>
              <a:spcAft>
                <a:spcPts val="0"/>
              </a:spcAft>
              <a:buFont typeface="Arial" pitchFamily="34" charset="0"/>
              <a:buNone/>
              <a:defRPr lang="fr-FR" sz="1850" kern="1200" baseline="0" noProof="0">
                <a:solidFill>
                  <a:schemeClr val="tx1"/>
                </a:solidFill>
                <a:latin typeface="Marianne" panose="02000000000000000000" pitchFamily="2" charset="0"/>
                <a:ea typeface="+mn-ea"/>
                <a:cs typeface="+mn-cs"/>
              </a:defRPr>
            </a:lvl2pPr>
            <a:lvl3pPr marL="452438" indent="-93663" algn="l" defTabSz="914400" rtl="0" eaLnBrk="1" latinLnBrk="0" hangingPunct="1">
              <a:lnSpc>
                <a:spcPct val="100000"/>
              </a:lnSpc>
              <a:spcBef>
                <a:spcPts val="100"/>
              </a:spcBef>
              <a:spcAft>
                <a:spcPts val="100"/>
              </a:spcAft>
              <a:buClr>
                <a:srgbClr val="000091"/>
              </a:buClr>
              <a:buSzPct val="100000"/>
              <a:buFont typeface="Marianne" panose="02000000000000000000" pitchFamily="2" charset="0"/>
              <a:buChar char="-"/>
              <a:defRPr sz="1300" kern="1200">
                <a:solidFill>
                  <a:schemeClr val="tx1"/>
                </a:solidFill>
                <a:latin typeface="Marianne" panose="02000000000000000000" pitchFamily="2" charset="0"/>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arianne" panose="02000000000000000000" pitchFamily="2" charset="0"/>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defTabSz="972044">
              <a:spcBef>
                <a:spcPts val="319"/>
              </a:spcBef>
              <a:defRPr/>
            </a:pPr>
            <a:r>
              <a:rPr lang="fr-FR" sz="1276" cap="none" dirty="0">
                <a:solidFill>
                  <a:srgbClr val="4F81BD"/>
                </a:solidFill>
              </a:rPr>
              <a:t> </a:t>
            </a:r>
            <a:endParaRPr lang="fr-FR" sz="1276" b="0" i="1" cap="none" dirty="0">
              <a:solidFill>
                <a:prstClr val="black"/>
              </a:solidFill>
            </a:endParaRPr>
          </a:p>
          <a:p>
            <a:pPr marL="182258" indent="-182258" defTabSz="972044">
              <a:spcBef>
                <a:spcPts val="319"/>
              </a:spcBef>
              <a:buFont typeface="Arial" panose="020B0604020202020204" pitchFamily="34" charset="0"/>
              <a:buChar char="•"/>
              <a:defRPr/>
            </a:pPr>
            <a:endParaRPr lang="fr-FR" sz="1276" b="0" cap="none" dirty="0">
              <a:solidFill>
                <a:prstClr val="black"/>
              </a:solidFill>
            </a:endParaRPr>
          </a:p>
          <a:p>
            <a:pPr defTabSz="972044">
              <a:spcBef>
                <a:spcPts val="319"/>
              </a:spcBef>
              <a:defRPr/>
            </a:pPr>
            <a:endParaRPr lang="fr-FR" sz="1276" b="0" cap="none" dirty="0">
              <a:solidFill>
                <a:prstClr val="black"/>
              </a:solidFill>
            </a:endParaRPr>
          </a:p>
        </p:txBody>
      </p:sp>
      <p:sp>
        <p:nvSpPr>
          <p:cNvPr id="13" name="Titre 1"/>
          <p:cNvSpPr txBox="1">
            <a:spLocks/>
          </p:cNvSpPr>
          <p:nvPr/>
        </p:nvSpPr>
        <p:spPr bwMode="gray">
          <a:xfrm>
            <a:off x="503660" y="975259"/>
            <a:ext cx="10585175" cy="4998652"/>
          </a:xfrm>
          <a:prstGeom prst="rect">
            <a:avLst/>
          </a:prstGeom>
          <a:noFill/>
        </p:spPr>
        <p:txBody>
          <a:bodyPr vert="horz" lIns="0" tIns="0" rIns="0" bIns="0" rtlCol="0" anchor="t" anchorCtr="0">
            <a:noAutofit/>
          </a:bodyPr>
          <a:lstStyle>
            <a:lvl1pPr algn="l" defTabSz="914400" rtl="0" eaLnBrk="1" latinLnBrk="0" hangingPunct="1">
              <a:lnSpc>
                <a:spcPct val="90000"/>
              </a:lnSpc>
              <a:spcBef>
                <a:spcPct val="0"/>
              </a:spcBef>
              <a:buNone/>
              <a:defRPr sz="2800" b="1" i="0" kern="1200">
                <a:solidFill>
                  <a:schemeClr val="accent2"/>
                </a:solidFill>
                <a:latin typeface="Marianne" panose="02000000000000000000" pitchFamily="2" charset="0"/>
                <a:ea typeface="+mj-ea"/>
                <a:cs typeface="+mj-cs"/>
              </a:defRPr>
            </a:lvl1pPr>
          </a:lstStyle>
          <a:p>
            <a:pPr marL="357188" lvl="1" indent="-357188" algn="just" defTabSz="914400" hangingPunct="1">
              <a:lnSpc>
                <a:spcPct val="100000"/>
              </a:lnSpc>
              <a:spcBef>
                <a:spcPts val="0"/>
              </a:spcBef>
              <a:spcAft>
                <a:spcPts val="0"/>
              </a:spcAft>
              <a:buClrTx/>
              <a:buFont typeface="Wingdings" panose="05000000000000000000" pitchFamily="2" charset="2"/>
              <a:buChar char="q"/>
            </a:pPr>
            <a:endParaRPr lang="fr-FR" b="1" dirty="0">
              <a:latin typeface="Verdana" panose="020B0604030504040204" pitchFamily="34" charset="0"/>
              <a:ea typeface="Verdana" panose="020B0604030504040204" pitchFamily="34" charset="0"/>
              <a:cs typeface="+mn-cs"/>
              <a:sym typeface="Wingdings" panose="05000000000000000000" pitchFamily="2" charset="2"/>
            </a:endParaRPr>
          </a:p>
          <a:p>
            <a:pPr marL="357188" lvl="1" indent="-357188" algn="just" defTabSz="914400" hangingPunct="1">
              <a:lnSpc>
                <a:spcPct val="100000"/>
              </a:lnSpc>
              <a:spcBef>
                <a:spcPts val="0"/>
              </a:spcBef>
              <a:spcAft>
                <a:spcPts val="0"/>
              </a:spcAft>
              <a:buClrTx/>
              <a:buFont typeface="Wingdings" panose="05000000000000000000" pitchFamily="2" charset="2"/>
              <a:buChar char="q"/>
            </a:pPr>
            <a:r>
              <a:rPr lang="fr-FR" b="1" dirty="0">
                <a:latin typeface="Verdana" panose="020B0604030504040204" pitchFamily="34" charset="0"/>
                <a:ea typeface="Verdana" panose="020B0604030504040204" pitchFamily="34" charset="0"/>
                <a:cs typeface="+mn-cs"/>
                <a:sym typeface="Wingdings" panose="05000000000000000000" pitchFamily="2" charset="2"/>
              </a:rPr>
              <a:t>Débats parlementaires liés à la PPL Monier n°872 visant à intégrer les AESH dans la fonction publique, </a:t>
            </a:r>
          </a:p>
          <a:p>
            <a:pPr marL="357188" lvl="1" indent="-357188" algn="just" defTabSz="914400" hangingPunct="1">
              <a:lnSpc>
                <a:spcPct val="100000"/>
              </a:lnSpc>
              <a:spcBef>
                <a:spcPts val="0"/>
              </a:spcBef>
              <a:spcAft>
                <a:spcPts val="0"/>
              </a:spcAft>
              <a:buClrTx/>
              <a:buFont typeface="Wingdings" panose="05000000000000000000" pitchFamily="2" charset="2"/>
              <a:buChar char="q"/>
            </a:pPr>
            <a:endParaRPr lang="fr-FR" b="1" dirty="0">
              <a:latin typeface="Verdana" panose="020B0604030504040204" pitchFamily="34" charset="0"/>
              <a:ea typeface="Verdana" panose="020B0604030504040204" pitchFamily="34" charset="0"/>
              <a:sym typeface="Wingdings" panose="05000000000000000000" pitchFamily="2" charset="2"/>
            </a:endParaRPr>
          </a:p>
          <a:p>
            <a:pPr marL="357188" lvl="1" indent="-357188" algn="just" defTabSz="914400" hangingPunct="1">
              <a:lnSpc>
                <a:spcPct val="100000"/>
              </a:lnSpc>
              <a:spcBef>
                <a:spcPts val="0"/>
              </a:spcBef>
              <a:spcAft>
                <a:spcPts val="0"/>
              </a:spcAft>
              <a:buClrTx/>
              <a:buFont typeface="Wingdings" panose="05000000000000000000" pitchFamily="2" charset="2"/>
              <a:buChar char="q"/>
            </a:pPr>
            <a:r>
              <a:rPr lang="fr-FR" b="1" dirty="0">
                <a:latin typeface="Verdana" panose="020B0604030504040204" pitchFamily="34" charset="0"/>
                <a:ea typeface="Verdana" panose="020B0604030504040204" pitchFamily="34" charset="0"/>
                <a:cs typeface="+mn-cs"/>
                <a:sym typeface="Wingdings" panose="05000000000000000000" pitchFamily="2" charset="2"/>
              </a:rPr>
              <a:t>Des réflexions à conduire destinées à alimenter les conclusions de </a:t>
            </a:r>
            <a:r>
              <a:rPr lang="fr-FR" b="1" dirty="0">
                <a:latin typeface="Verdana" panose="020B0604030504040204" pitchFamily="34" charset="0"/>
                <a:ea typeface="Verdana" panose="020B0604030504040204" pitchFamily="34" charset="0"/>
                <a:sym typeface="Wingdings" panose="05000000000000000000" pitchFamily="2" charset="2"/>
              </a:rPr>
              <a:t>la conférence nationale du handicap prévue en juillet 2026</a:t>
            </a:r>
          </a:p>
          <a:p>
            <a:pPr marL="357188" lvl="1" indent="-357188" algn="just" defTabSz="914400">
              <a:buFont typeface="Wingdings" panose="05000000000000000000" pitchFamily="2" charset="2"/>
              <a:buChar char="q"/>
            </a:pPr>
            <a:endParaRPr lang="fr-FR" b="1" dirty="0">
              <a:latin typeface="Verdana" panose="020B0604030504040204" pitchFamily="34" charset="0"/>
              <a:ea typeface="Verdana" panose="020B0604030504040204" pitchFamily="34" charset="0"/>
              <a:sym typeface="Wingdings" panose="05000000000000000000" pitchFamily="2" charset="2"/>
            </a:endParaRPr>
          </a:p>
          <a:p>
            <a:pPr marL="357188" lvl="1" indent="-357188" algn="just" defTabSz="914400">
              <a:buFont typeface="Wingdings" panose="05000000000000000000" pitchFamily="2" charset="2"/>
              <a:buChar char="q"/>
            </a:pPr>
            <a:r>
              <a:rPr lang="fr-FR" b="1" dirty="0">
                <a:latin typeface="Verdana" panose="020B0604030504040204" pitchFamily="34" charset="0"/>
                <a:ea typeface="Verdana" panose="020B0604030504040204" pitchFamily="34" charset="0"/>
                <a:sym typeface="Wingdings" panose="05000000000000000000" pitchFamily="2" charset="2"/>
              </a:rPr>
              <a:t>Une démarche, associant la DGESCO et de la DGRH, destinée à expertiser les thématiques suivantes :</a:t>
            </a:r>
          </a:p>
          <a:p>
            <a:pPr marL="814388" lvl="2" indent="-357188" algn="just" defTabSz="914400">
              <a:buFont typeface="Wingdings" panose="05000000000000000000" pitchFamily="2" charset="2"/>
              <a:buChar char="ü"/>
            </a:pPr>
            <a:r>
              <a:rPr lang="fr-FR" sz="1600" dirty="0">
                <a:latin typeface="Verdana" panose="020B0604030504040204" pitchFamily="34" charset="0"/>
                <a:ea typeface="Verdana" panose="020B0604030504040204" pitchFamily="34" charset="0"/>
                <a:sym typeface="Wingdings" panose="05000000000000000000" pitchFamily="2" charset="2"/>
              </a:rPr>
              <a:t>Les missions exercées dans le cadre de la création d’un corps de la fonction publique (temps plein) ;</a:t>
            </a:r>
          </a:p>
          <a:p>
            <a:pPr marL="814388" lvl="2" indent="-357188" algn="just" defTabSz="914400">
              <a:buFont typeface="Wingdings" panose="05000000000000000000" pitchFamily="2" charset="2"/>
              <a:buChar char="ü"/>
            </a:pPr>
            <a:r>
              <a:rPr lang="fr-FR" sz="1600" dirty="0">
                <a:latin typeface="Verdana" panose="020B0604030504040204" pitchFamily="34" charset="0"/>
                <a:ea typeface="Verdana" panose="020B0604030504040204" pitchFamily="34" charset="0"/>
                <a:sym typeface="Wingdings" panose="05000000000000000000" pitchFamily="2" charset="2"/>
              </a:rPr>
              <a:t>Les conditions de recrutement ;</a:t>
            </a:r>
          </a:p>
          <a:p>
            <a:pPr marL="814388" lvl="2" indent="-357188" algn="just" defTabSz="914400">
              <a:buFont typeface="Wingdings" panose="05000000000000000000" pitchFamily="2" charset="2"/>
              <a:buChar char="ü"/>
            </a:pPr>
            <a:r>
              <a:rPr lang="fr-FR" sz="1600" dirty="0">
                <a:latin typeface="Verdana" panose="020B0604030504040204" pitchFamily="34" charset="0"/>
                <a:ea typeface="Verdana" panose="020B0604030504040204" pitchFamily="34" charset="0"/>
                <a:sym typeface="Wingdings" panose="05000000000000000000" pitchFamily="2" charset="2"/>
              </a:rPr>
              <a:t>La formation initiale et continue ;</a:t>
            </a:r>
          </a:p>
          <a:p>
            <a:pPr marL="814388" lvl="2" indent="-357188" algn="just" defTabSz="914400">
              <a:buFont typeface="Wingdings" panose="05000000000000000000" pitchFamily="2" charset="2"/>
              <a:buChar char="ü"/>
            </a:pPr>
            <a:r>
              <a:rPr lang="fr-FR" sz="1600" dirty="0">
                <a:latin typeface="Verdana" panose="020B0604030504040204" pitchFamily="34" charset="0"/>
                <a:ea typeface="Verdana" panose="020B0604030504040204" pitchFamily="34" charset="0"/>
                <a:sym typeface="Wingdings" panose="05000000000000000000" pitchFamily="2" charset="2"/>
              </a:rPr>
              <a:t>Les modalités d’affectation et de mobilité ;</a:t>
            </a:r>
          </a:p>
          <a:p>
            <a:pPr marL="814388" lvl="2" indent="-357188" algn="just" defTabSz="914400">
              <a:buFont typeface="Wingdings" panose="05000000000000000000" pitchFamily="2" charset="2"/>
              <a:buChar char="ü"/>
            </a:pPr>
            <a:r>
              <a:rPr lang="fr-FR" sz="1600" dirty="0">
                <a:latin typeface="Verdana" panose="020B0604030504040204" pitchFamily="34" charset="0"/>
                <a:ea typeface="Verdana" panose="020B0604030504040204" pitchFamily="34" charset="0"/>
                <a:sym typeface="Wingdings" panose="05000000000000000000" pitchFamily="2" charset="2"/>
              </a:rPr>
              <a:t>Les conditions d’évaluation, d’avancement et de rémunération ;</a:t>
            </a:r>
          </a:p>
          <a:p>
            <a:pPr marL="457200" lvl="2" algn="just" defTabSz="914400"/>
            <a:endParaRPr lang="fr-FR" sz="1600" dirty="0">
              <a:latin typeface="Verdana" panose="020B0604030504040204" pitchFamily="34" charset="0"/>
              <a:ea typeface="Verdana" panose="020B0604030504040204" pitchFamily="34" charset="0"/>
              <a:sym typeface="Wingdings" panose="05000000000000000000" pitchFamily="2" charset="2"/>
            </a:endParaRPr>
          </a:p>
          <a:p>
            <a:pPr marL="357188" lvl="1" indent="-357188" algn="just" defTabSz="914400">
              <a:buFont typeface="Wingdings" panose="05000000000000000000" pitchFamily="2" charset="2"/>
              <a:buChar char="q"/>
            </a:pPr>
            <a:endParaRPr lang="fr-FR" sz="1600" dirty="0">
              <a:latin typeface="Verdana" panose="020B0604030504040204" pitchFamily="34" charset="0"/>
              <a:ea typeface="Verdana" panose="020B0604030504040204" pitchFamily="34" charset="0"/>
              <a:cs typeface="+mj-cs"/>
              <a:sym typeface="Wingdings" panose="05000000000000000000" pitchFamily="2" charset="2"/>
            </a:endParaRPr>
          </a:p>
          <a:p>
            <a:pPr marL="895350" lvl="2" indent="-355600" algn="just">
              <a:buFont typeface="Wingdings" panose="05000000000000000000" pitchFamily="2" charset="2"/>
              <a:buChar char="ü"/>
            </a:pPr>
            <a:endParaRPr lang="fr-FR" sz="1600" dirty="0">
              <a:latin typeface="Verdana" panose="020B0604030504040204" pitchFamily="34" charset="0"/>
              <a:ea typeface="Verdana" panose="020B0604030504040204" pitchFamily="34" charset="0"/>
              <a:cs typeface="+mj-cs"/>
              <a:sym typeface="Wingdings" panose="05000000000000000000" pitchFamily="2" charset="2"/>
            </a:endParaRPr>
          </a:p>
          <a:p>
            <a:pPr marL="895350" lvl="2" indent="-355600" algn="just">
              <a:buFont typeface="Wingdings" panose="05000000000000000000" pitchFamily="2" charset="2"/>
              <a:buChar char="ü"/>
            </a:pPr>
            <a:endParaRPr lang="fr-FR" sz="1600" dirty="0">
              <a:latin typeface="Verdana" panose="020B0604030504040204" pitchFamily="34" charset="0"/>
              <a:ea typeface="Verdana" panose="020B0604030504040204" pitchFamily="34" charset="0"/>
              <a:cs typeface="+mj-cs"/>
              <a:sym typeface="Wingdings" panose="05000000000000000000" pitchFamily="2" charset="2"/>
            </a:endParaRPr>
          </a:p>
          <a:p>
            <a:pPr marL="895350" lvl="2" indent="-355600" algn="just">
              <a:buFont typeface="Wingdings" panose="05000000000000000000" pitchFamily="2" charset="2"/>
              <a:buChar char="ü"/>
            </a:pPr>
            <a:endParaRPr lang="fr-FR" sz="1600" dirty="0">
              <a:latin typeface="Verdana" panose="020B0604030504040204" pitchFamily="34" charset="0"/>
              <a:ea typeface="Verdana" panose="020B0604030504040204" pitchFamily="34" charset="0"/>
              <a:cs typeface="+mj-cs"/>
              <a:sym typeface="Wingdings" panose="05000000000000000000" pitchFamily="2" charset="2"/>
            </a:endParaRPr>
          </a:p>
          <a:p>
            <a:pPr marL="357188" lvl="1" indent="-357188" algn="just" defTabSz="914400" hangingPunct="1">
              <a:lnSpc>
                <a:spcPct val="100000"/>
              </a:lnSpc>
              <a:spcBef>
                <a:spcPts val="0"/>
              </a:spcBef>
              <a:spcAft>
                <a:spcPts val="0"/>
              </a:spcAft>
              <a:buClrTx/>
              <a:buFont typeface="Wingdings" panose="05000000000000000000" pitchFamily="2" charset="2"/>
              <a:buChar char="q"/>
            </a:pPr>
            <a:endParaRPr lang="fr-FR" sz="638" b="1" dirty="0">
              <a:latin typeface="Verdana" panose="020B0604030504040204" pitchFamily="34" charset="0"/>
              <a:ea typeface="Verdana" panose="020B0604030504040204" pitchFamily="34" charset="0"/>
              <a:sym typeface="Wingdings" panose="05000000000000000000" pitchFamily="2" charset="2"/>
            </a:endParaRPr>
          </a:p>
          <a:p>
            <a:pPr marL="357188" lvl="1" indent="-357188" algn="just" defTabSz="914400" hangingPunct="1">
              <a:lnSpc>
                <a:spcPct val="100000"/>
              </a:lnSpc>
              <a:spcBef>
                <a:spcPts val="0"/>
              </a:spcBef>
              <a:spcAft>
                <a:spcPts val="0"/>
              </a:spcAft>
              <a:buClrTx/>
              <a:buFont typeface="Wingdings" panose="05000000000000000000" pitchFamily="2" charset="2"/>
              <a:buChar char="q"/>
            </a:pPr>
            <a:endParaRPr lang="fr-FR" sz="638" b="1" dirty="0">
              <a:latin typeface="Verdana" panose="020B0604030504040204" pitchFamily="34" charset="0"/>
              <a:ea typeface="Verdana" panose="020B0604030504040204" pitchFamily="34" charset="0"/>
              <a:sym typeface="Wingdings" panose="05000000000000000000" pitchFamily="2" charset="2"/>
            </a:endParaRPr>
          </a:p>
          <a:p>
            <a:pPr marL="357188" lvl="1" indent="-357188" algn="just" defTabSz="914400" hangingPunct="1">
              <a:lnSpc>
                <a:spcPct val="100000"/>
              </a:lnSpc>
              <a:spcBef>
                <a:spcPts val="0"/>
              </a:spcBef>
              <a:spcAft>
                <a:spcPts val="0"/>
              </a:spcAft>
              <a:buClrTx/>
              <a:buFont typeface="Wingdings" panose="05000000000000000000" pitchFamily="2" charset="2"/>
              <a:buChar char="q"/>
            </a:pPr>
            <a:endParaRPr lang="fr-FR" sz="638" dirty="0">
              <a:sym typeface="Wingdings" panose="05000000000000000000" pitchFamily="2" charset="2"/>
            </a:endParaRPr>
          </a:p>
          <a:p>
            <a:pPr marL="303763" lvl="1" indent="-303763">
              <a:lnSpc>
                <a:spcPct val="90000"/>
              </a:lnSpc>
              <a:buFont typeface="Wingdings" panose="05000000000000000000" pitchFamily="2" charset="2"/>
              <a:buChar char="q"/>
            </a:pPr>
            <a:endParaRPr lang="fr-FR" sz="1701" b="1" dirty="0">
              <a:latin typeface="Marianne" panose="02000000000000000000" pitchFamily="2" charset="0"/>
              <a:ea typeface="+mj-ea"/>
              <a:cs typeface="+mj-cs"/>
              <a:sym typeface="Wingdings" panose="05000000000000000000" pitchFamily="2" charset="2"/>
            </a:endParaRPr>
          </a:p>
          <a:p>
            <a:pPr marL="789785" lvl="1" indent="-303763">
              <a:buFont typeface="Wingdings" panose="05000000000000000000" pitchFamily="2" charset="2"/>
              <a:buChar char="ü"/>
            </a:pPr>
            <a:endParaRPr lang="fr-FR" sz="1063" dirty="0">
              <a:sym typeface="Wingdings" panose="05000000000000000000" pitchFamily="2" charset="2"/>
            </a:endParaRPr>
          </a:p>
          <a:p>
            <a:endParaRPr lang="fr-FR" sz="1276" dirty="0">
              <a:solidFill>
                <a:srgbClr val="21215A"/>
              </a:solidFill>
              <a:sym typeface="Wingdings" panose="05000000000000000000" pitchFamily="2" charset="2"/>
            </a:endParaRPr>
          </a:p>
          <a:p>
            <a:pPr lvl="0"/>
            <a:endParaRPr lang="fr-FR" sz="1276" u="sng" dirty="0">
              <a:solidFill>
                <a:srgbClr val="8C2237"/>
              </a:solidFill>
            </a:endParaRPr>
          </a:p>
          <a:p>
            <a:pPr lvl="0"/>
            <a:br>
              <a:rPr lang="fr-FR" sz="1276" u="sng" dirty="0">
                <a:solidFill>
                  <a:srgbClr val="8C2237"/>
                </a:solidFill>
              </a:rPr>
            </a:br>
            <a:br>
              <a:rPr lang="fr-FR" sz="1276" b="0" dirty="0">
                <a:solidFill>
                  <a:srgbClr val="21215A"/>
                </a:solidFill>
                <a:sym typeface="Wingdings" panose="05000000000000000000" pitchFamily="2" charset="2"/>
              </a:rPr>
            </a:br>
            <a:br>
              <a:rPr lang="fr-FR" sz="2126" b="0" dirty="0">
                <a:solidFill>
                  <a:srgbClr val="21215A"/>
                </a:solidFill>
                <a:sym typeface="Wingdings" panose="05000000000000000000" pitchFamily="2" charset="2"/>
              </a:rPr>
            </a:br>
            <a:br>
              <a:rPr lang="fr-FR" sz="2126" b="0" dirty="0">
                <a:solidFill>
                  <a:srgbClr val="21215A"/>
                </a:solidFill>
                <a:sym typeface="Wingdings" panose="05000000000000000000" pitchFamily="2" charset="2"/>
              </a:rPr>
            </a:br>
            <a:br>
              <a:rPr lang="fr-FR" sz="2126" dirty="0">
                <a:solidFill>
                  <a:srgbClr val="21215A"/>
                </a:solidFill>
                <a:sym typeface="Wingdings" panose="05000000000000000000" pitchFamily="2" charset="2"/>
              </a:rPr>
            </a:br>
            <a:br>
              <a:rPr lang="fr-FR" sz="2126" dirty="0">
                <a:solidFill>
                  <a:srgbClr val="21215A"/>
                </a:solidFill>
                <a:sym typeface="Wingdings" panose="05000000000000000000" pitchFamily="2" charset="2"/>
              </a:rPr>
            </a:br>
            <a:br>
              <a:rPr lang="fr-FR" sz="2126" dirty="0">
                <a:solidFill>
                  <a:srgbClr val="21215A"/>
                </a:solidFill>
              </a:rPr>
            </a:br>
            <a:br>
              <a:rPr lang="fr-FR" sz="2126" dirty="0">
                <a:solidFill>
                  <a:srgbClr val="21215A"/>
                </a:solidFill>
              </a:rPr>
            </a:br>
            <a:br>
              <a:rPr lang="fr-FR" sz="2126" dirty="0">
                <a:solidFill>
                  <a:srgbClr val="21215A"/>
                </a:solidFill>
              </a:rPr>
            </a:br>
            <a:endParaRPr lang="fr-FR" sz="2126" dirty="0">
              <a:solidFill>
                <a:srgbClr val="21215A"/>
              </a:solidFill>
            </a:endParaRPr>
          </a:p>
        </p:txBody>
      </p:sp>
      <p:sp>
        <p:nvSpPr>
          <p:cNvPr id="11" name="Titre 2">
            <a:extLst>
              <a:ext uri="{FF2B5EF4-FFF2-40B4-BE49-F238E27FC236}">
                <a16:creationId xmlns:a16="http://schemas.microsoft.com/office/drawing/2014/main" id="{F68F9E10-0847-C84E-A00D-4E630B5DE255}"/>
              </a:ext>
            </a:extLst>
          </p:cNvPr>
          <p:cNvSpPr txBox="1">
            <a:spLocks/>
          </p:cNvSpPr>
          <p:nvPr/>
        </p:nvSpPr>
        <p:spPr>
          <a:xfrm>
            <a:off x="2086036" y="565990"/>
            <a:ext cx="7501508" cy="1041892"/>
          </a:xfrm>
          <a:prstGeom prst="rect">
            <a:avLst/>
          </a:prstGeom>
        </p:spPr>
        <p:txBody>
          <a:bodyPr/>
          <a:lstStyle>
            <a:lvl1pPr>
              <a:defRPr>
                <a:latin typeface="+mj-lt"/>
                <a:ea typeface="+mj-ea"/>
                <a:cs typeface="+mj-cs"/>
              </a:defRPr>
            </a:lvl1pPr>
          </a:lstStyle>
          <a:p>
            <a:pPr algn="ctr"/>
            <a:endParaRPr lang="fr-FR" sz="2126" b="1" kern="0" dirty="0">
              <a:solidFill>
                <a:srgbClr val="273275"/>
              </a:solidFill>
              <a:latin typeface="Marianne" panose="02000000000000000000" pitchFamily="50" charset="0"/>
              <a:ea typeface="Marianne" charset="0"/>
              <a:cs typeface="Marianne" charset="0"/>
            </a:endParaRPr>
          </a:p>
        </p:txBody>
      </p:sp>
      <p:sp>
        <p:nvSpPr>
          <p:cNvPr id="4" name="Titre 4">
            <a:extLst>
              <a:ext uri="{FF2B5EF4-FFF2-40B4-BE49-F238E27FC236}">
                <a16:creationId xmlns:a16="http://schemas.microsoft.com/office/drawing/2014/main" id="{01C99823-43E5-6D02-2A47-B27FE4C74963}"/>
              </a:ext>
            </a:extLst>
          </p:cNvPr>
          <p:cNvSpPr txBox="1">
            <a:spLocks/>
          </p:cNvSpPr>
          <p:nvPr/>
        </p:nvSpPr>
        <p:spPr>
          <a:xfrm>
            <a:off x="359644" y="131763"/>
            <a:ext cx="10657184" cy="804161"/>
          </a:xfrm>
          <a:prstGeom prst="rect">
            <a:avLst/>
          </a:prstGeom>
        </p:spPr>
        <p:txBody>
          <a:bodyPr/>
          <a:lstStyle>
            <a:lvl1pPr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kern="1200">
                <a:solidFill>
                  <a:srgbClr val="000000"/>
                </a:solidFill>
                <a:latin typeface="+mj-lt"/>
                <a:ea typeface="+mj-ea"/>
                <a:cs typeface="+mj-cs"/>
              </a:defRPr>
            </a:lvl1pPr>
            <a:lvl2pPr marL="742950" indent="-28575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2pPr>
            <a:lvl3pPr marL="11430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3pPr>
            <a:lvl4pPr marL="16002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4pPr>
            <a:lvl5pPr marL="20574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l">
              <a:lnSpc>
                <a:spcPct val="100000"/>
              </a:lnSpc>
            </a:pPr>
            <a:r>
              <a:rPr lang="fr-FR" sz="2400" b="1" dirty="0">
                <a:latin typeface="Verdana" panose="020B0604030504040204" pitchFamily="34" charset="0"/>
                <a:ea typeface="Verdana" panose="020B0604030504040204" pitchFamily="34" charset="0"/>
              </a:rPr>
              <a:t>Cadre de la réflexion</a:t>
            </a:r>
          </a:p>
          <a:p>
            <a:pPr algn="l">
              <a:lnSpc>
                <a:spcPct val="100000"/>
              </a:lnSpc>
            </a:pPr>
            <a:r>
              <a:rPr lang="fr-FR" sz="2000" dirty="0">
                <a:latin typeface="Verdana" panose="020B0604030504040204" pitchFamily="34" charset="0"/>
                <a:ea typeface="Verdana" panose="020B0604030504040204" pitchFamily="34" charset="0"/>
              </a:rPr>
              <a:t>Principes structurants de la démarche</a:t>
            </a:r>
          </a:p>
        </p:txBody>
      </p:sp>
      <p:sp>
        <p:nvSpPr>
          <p:cNvPr id="6" name="Espace réservé du pied de page 7">
            <a:extLst>
              <a:ext uri="{FF2B5EF4-FFF2-40B4-BE49-F238E27FC236}">
                <a16:creationId xmlns:a16="http://schemas.microsoft.com/office/drawing/2014/main" id="{7E33321E-9F41-226A-ED16-25FF9A00BFAE}"/>
              </a:ext>
            </a:extLst>
          </p:cNvPr>
          <p:cNvSpPr txBox="1">
            <a:spLocks/>
          </p:cNvSpPr>
          <p:nvPr/>
        </p:nvSpPr>
        <p:spPr>
          <a:xfrm>
            <a:off x="431652" y="6048399"/>
            <a:ext cx="8784976" cy="3004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fr-FR" sz="1000" b="1" dirty="0">
                <a:solidFill>
                  <a:schemeClr val="tx1"/>
                </a:solidFill>
                <a:latin typeface="Verdana" panose="020B0604030504040204" pitchFamily="34" charset="0"/>
                <a:ea typeface="Verdana" panose="020B0604030504040204" pitchFamily="34" charset="0"/>
              </a:rPr>
              <a:t>DGRH – Service des personnels enseignants de l’enseignement scolaire – Sous-direction B2</a:t>
            </a:r>
          </a:p>
        </p:txBody>
      </p:sp>
      <p:sp>
        <p:nvSpPr>
          <p:cNvPr id="7" name="Espace réservé du numéro de diapositive 8">
            <a:extLst>
              <a:ext uri="{FF2B5EF4-FFF2-40B4-BE49-F238E27FC236}">
                <a16:creationId xmlns:a16="http://schemas.microsoft.com/office/drawing/2014/main" id="{A1458EC4-BA18-B42C-7779-5B25E360FD19}"/>
              </a:ext>
            </a:extLst>
          </p:cNvPr>
          <p:cNvSpPr txBox="1">
            <a:spLocks/>
          </p:cNvSpPr>
          <p:nvPr/>
        </p:nvSpPr>
        <p:spPr>
          <a:xfrm>
            <a:off x="10224740" y="6048399"/>
            <a:ext cx="864096" cy="3004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33122C9-A0B9-462F-8757-0847AD287B63}" type="slidenum">
              <a:rPr lang="fr-FR" sz="1000" b="1" smtClean="0">
                <a:latin typeface="Verdana" panose="020B0604030504040204" pitchFamily="34" charset="0"/>
                <a:ea typeface="Verdana" panose="020B0604030504040204" pitchFamily="34" charset="0"/>
              </a:rPr>
              <a:pPr algn="r"/>
              <a:t>20</a:t>
            </a:fld>
            <a:endParaRPr lang="fr-FR" sz="10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6462829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texte 5"/>
          <p:cNvSpPr txBox="1">
            <a:spLocks/>
          </p:cNvSpPr>
          <p:nvPr/>
        </p:nvSpPr>
        <p:spPr bwMode="gray">
          <a:xfrm>
            <a:off x="1412847" y="1592114"/>
            <a:ext cx="8842208" cy="3597664"/>
          </a:xfrm>
          <a:prstGeom prst="rect">
            <a:avLst/>
          </a:prstGeom>
        </p:spPr>
        <p:txBody>
          <a:bodyPr vert="horz" lIns="0" tIns="0" rIns="0" bIns="0" rtlCol="0" anchor="t" anchorCtr="0">
            <a:noAutofit/>
          </a:bodyPr>
          <a:lstStyle>
            <a:lvl1pPr marL="0" indent="0" algn="l" defTabSz="914400" rtl="0" eaLnBrk="1" latinLnBrk="0" hangingPunct="1">
              <a:lnSpc>
                <a:spcPct val="90000"/>
              </a:lnSpc>
              <a:spcBef>
                <a:spcPts val="0"/>
              </a:spcBef>
              <a:spcAft>
                <a:spcPts val="0"/>
              </a:spcAft>
              <a:buFont typeface="Arial" pitchFamily="34" charset="0"/>
              <a:buNone/>
              <a:defRPr lang="fr-FR" sz="3250" b="1" kern="1200" cap="all" baseline="0" noProof="0">
                <a:solidFill>
                  <a:schemeClr val="accent5"/>
                </a:solidFill>
                <a:latin typeface="Marianne" panose="02000000000000000000" pitchFamily="2" charset="0"/>
                <a:ea typeface="+mn-ea"/>
                <a:cs typeface="+mn-cs"/>
              </a:defRPr>
            </a:lvl1pPr>
            <a:lvl2pPr marL="0" indent="0" algn="l" defTabSz="914400" rtl="0" eaLnBrk="1" latinLnBrk="0" hangingPunct="1">
              <a:lnSpc>
                <a:spcPct val="100000"/>
              </a:lnSpc>
              <a:spcBef>
                <a:spcPts val="500"/>
              </a:spcBef>
              <a:spcAft>
                <a:spcPts val="0"/>
              </a:spcAft>
              <a:buFont typeface="Arial" pitchFamily="34" charset="0"/>
              <a:buNone/>
              <a:defRPr lang="fr-FR" sz="1850" kern="1200" baseline="0" noProof="0">
                <a:solidFill>
                  <a:schemeClr val="tx1"/>
                </a:solidFill>
                <a:latin typeface="Marianne" panose="02000000000000000000" pitchFamily="2" charset="0"/>
                <a:ea typeface="+mn-ea"/>
                <a:cs typeface="+mn-cs"/>
              </a:defRPr>
            </a:lvl2pPr>
            <a:lvl3pPr marL="452438" indent="-93663" algn="l" defTabSz="914400" rtl="0" eaLnBrk="1" latinLnBrk="0" hangingPunct="1">
              <a:lnSpc>
                <a:spcPct val="100000"/>
              </a:lnSpc>
              <a:spcBef>
                <a:spcPts val="100"/>
              </a:spcBef>
              <a:spcAft>
                <a:spcPts val="100"/>
              </a:spcAft>
              <a:buClr>
                <a:srgbClr val="000091"/>
              </a:buClr>
              <a:buSzPct val="100000"/>
              <a:buFont typeface="Marianne" panose="02000000000000000000" pitchFamily="2" charset="0"/>
              <a:buChar char="-"/>
              <a:defRPr sz="1300" kern="1200">
                <a:solidFill>
                  <a:schemeClr val="tx1"/>
                </a:solidFill>
                <a:latin typeface="Marianne" panose="02000000000000000000" pitchFamily="2" charset="0"/>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arianne" panose="02000000000000000000" pitchFamily="2" charset="0"/>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defTabSz="972044">
              <a:spcBef>
                <a:spcPts val="319"/>
              </a:spcBef>
              <a:defRPr/>
            </a:pPr>
            <a:endParaRPr lang="fr-FR" sz="1489" cap="none" dirty="0">
              <a:solidFill>
                <a:srgbClr val="0096FF"/>
              </a:solidFill>
            </a:endParaRPr>
          </a:p>
          <a:p>
            <a:pPr defTabSz="972044">
              <a:spcBef>
                <a:spcPts val="319"/>
              </a:spcBef>
              <a:defRPr/>
            </a:pPr>
            <a:endParaRPr lang="fr-FR" sz="1489" cap="none" dirty="0">
              <a:solidFill>
                <a:srgbClr val="0096FF"/>
              </a:solidFill>
            </a:endParaRPr>
          </a:p>
          <a:p>
            <a:pPr defTabSz="972044">
              <a:spcBef>
                <a:spcPts val="319"/>
              </a:spcBef>
              <a:defRPr/>
            </a:pPr>
            <a:endParaRPr lang="fr-FR" sz="1489" cap="none" dirty="0">
              <a:solidFill>
                <a:srgbClr val="0096FF"/>
              </a:solidFill>
            </a:endParaRPr>
          </a:p>
        </p:txBody>
      </p:sp>
      <p:sp>
        <p:nvSpPr>
          <p:cNvPr id="10" name="Espace réservé du texte 5"/>
          <p:cNvSpPr txBox="1">
            <a:spLocks/>
          </p:cNvSpPr>
          <p:nvPr/>
        </p:nvSpPr>
        <p:spPr bwMode="gray">
          <a:xfrm>
            <a:off x="6066429" y="1923515"/>
            <a:ext cx="4056938" cy="3597664"/>
          </a:xfrm>
          <a:prstGeom prst="rect">
            <a:avLst/>
          </a:prstGeom>
        </p:spPr>
        <p:txBody>
          <a:bodyPr vert="horz" lIns="0" tIns="0" rIns="0" bIns="0" rtlCol="0" anchor="t" anchorCtr="0">
            <a:noAutofit/>
          </a:bodyPr>
          <a:lstStyle>
            <a:lvl1pPr marL="0" indent="0" algn="l" defTabSz="914400" rtl="0" eaLnBrk="1" latinLnBrk="0" hangingPunct="1">
              <a:lnSpc>
                <a:spcPct val="90000"/>
              </a:lnSpc>
              <a:spcBef>
                <a:spcPts val="0"/>
              </a:spcBef>
              <a:spcAft>
                <a:spcPts val="0"/>
              </a:spcAft>
              <a:buFont typeface="Arial" pitchFamily="34" charset="0"/>
              <a:buNone/>
              <a:defRPr lang="fr-FR" sz="3250" b="1" kern="1200" cap="all" baseline="0" noProof="0">
                <a:solidFill>
                  <a:schemeClr val="accent5"/>
                </a:solidFill>
                <a:latin typeface="Marianne" panose="02000000000000000000" pitchFamily="2" charset="0"/>
                <a:ea typeface="+mn-ea"/>
                <a:cs typeface="+mn-cs"/>
              </a:defRPr>
            </a:lvl1pPr>
            <a:lvl2pPr marL="0" indent="0" algn="l" defTabSz="914400" rtl="0" eaLnBrk="1" latinLnBrk="0" hangingPunct="1">
              <a:lnSpc>
                <a:spcPct val="100000"/>
              </a:lnSpc>
              <a:spcBef>
                <a:spcPts val="500"/>
              </a:spcBef>
              <a:spcAft>
                <a:spcPts val="0"/>
              </a:spcAft>
              <a:buFont typeface="Arial" pitchFamily="34" charset="0"/>
              <a:buNone/>
              <a:defRPr lang="fr-FR" sz="1850" kern="1200" baseline="0" noProof="0">
                <a:solidFill>
                  <a:schemeClr val="tx1"/>
                </a:solidFill>
                <a:latin typeface="Marianne" panose="02000000000000000000" pitchFamily="2" charset="0"/>
                <a:ea typeface="+mn-ea"/>
                <a:cs typeface="+mn-cs"/>
              </a:defRPr>
            </a:lvl2pPr>
            <a:lvl3pPr marL="452438" indent="-93663" algn="l" defTabSz="914400" rtl="0" eaLnBrk="1" latinLnBrk="0" hangingPunct="1">
              <a:lnSpc>
                <a:spcPct val="100000"/>
              </a:lnSpc>
              <a:spcBef>
                <a:spcPts val="100"/>
              </a:spcBef>
              <a:spcAft>
                <a:spcPts val="100"/>
              </a:spcAft>
              <a:buClr>
                <a:srgbClr val="000091"/>
              </a:buClr>
              <a:buSzPct val="100000"/>
              <a:buFont typeface="Marianne" panose="02000000000000000000" pitchFamily="2" charset="0"/>
              <a:buChar char="-"/>
              <a:defRPr sz="1300" kern="1200">
                <a:solidFill>
                  <a:schemeClr val="tx1"/>
                </a:solidFill>
                <a:latin typeface="Marianne" panose="02000000000000000000" pitchFamily="2" charset="0"/>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arianne" panose="02000000000000000000" pitchFamily="2" charset="0"/>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defTabSz="972044">
              <a:spcBef>
                <a:spcPts val="319"/>
              </a:spcBef>
              <a:defRPr/>
            </a:pPr>
            <a:r>
              <a:rPr lang="fr-FR" sz="1276" cap="none" dirty="0">
                <a:solidFill>
                  <a:srgbClr val="4F81BD"/>
                </a:solidFill>
              </a:rPr>
              <a:t> </a:t>
            </a:r>
            <a:endParaRPr lang="fr-FR" sz="1276" b="0" i="1" cap="none" dirty="0">
              <a:solidFill>
                <a:prstClr val="black"/>
              </a:solidFill>
            </a:endParaRPr>
          </a:p>
          <a:p>
            <a:pPr marL="182258" indent="-182258" defTabSz="972044">
              <a:spcBef>
                <a:spcPts val="319"/>
              </a:spcBef>
              <a:buFont typeface="Arial" panose="020B0604020202020204" pitchFamily="34" charset="0"/>
              <a:buChar char="•"/>
              <a:defRPr/>
            </a:pPr>
            <a:endParaRPr lang="fr-FR" sz="1276" b="0" cap="none" dirty="0">
              <a:solidFill>
                <a:prstClr val="black"/>
              </a:solidFill>
            </a:endParaRPr>
          </a:p>
          <a:p>
            <a:pPr defTabSz="972044">
              <a:spcBef>
                <a:spcPts val="319"/>
              </a:spcBef>
              <a:defRPr/>
            </a:pPr>
            <a:endParaRPr lang="fr-FR" sz="1276" b="0" cap="none" dirty="0">
              <a:solidFill>
                <a:prstClr val="black"/>
              </a:solidFill>
            </a:endParaRPr>
          </a:p>
        </p:txBody>
      </p:sp>
      <p:sp>
        <p:nvSpPr>
          <p:cNvPr id="13" name="Titre 1"/>
          <p:cNvSpPr txBox="1">
            <a:spLocks/>
          </p:cNvSpPr>
          <p:nvPr/>
        </p:nvSpPr>
        <p:spPr bwMode="gray">
          <a:xfrm>
            <a:off x="503660" y="975259"/>
            <a:ext cx="10585175" cy="4998652"/>
          </a:xfrm>
          <a:prstGeom prst="rect">
            <a:avLst/>
          </a:prstGeom>
          <a:noFill/>
        </p:spPr>
        <p:txBody>
          <a:bodyPr vert="horz" lIns="0" tIns="0" rIns="0" bIns="0" rtlCol="0" anchor="t" anchorCtr="0">
            <a:noAutofit/>
          </a:bodyPr>
          <a:lstStyle>
            <a:lvl1pPr algn="l" defTabSz="914400" rtl="0" eaLnBrk="1" latinLnBrk="0" hangingPunct="1">
              <a:lnSpc>
                <a:spcPct val="90000"/>
              </a:lnSpc>
              <a:spcBef>
                <a:spcPct val="0"/>
              </a:spcBef>
              <a:buNone/>
              <a:defRPr sz="2800" b="1" i="0" kern="1200">
                <a:solidFill>
                  <a:schemeClr val="accent2"/>
                </a:solidFill>
                <a:latin typeface="Marianne" panose="02000000000000000000" pitchFamily="2" charset="0"/>
                <a:ea typeface="+mj-ea"/>
                <a:cs typeface="+mj-cs"/>
              </a:defRPr>
            </a:lvl1pPr>
          </a:lstStyle>
          <a:p>
            <a:pPr marL="357188" lvl="1" indent="-357188" algn="just" defTabSz="914400" hangingPunct="1">
              <a:lnSpc>
                <a:spcPct val="100000"/>
              </a:lnSpc>
              <a:spcBef>
                <a:spcPts val="0"/>
              </a:spcBef>
              <a:spcAft>
                <a:spcPts val="0"/>
              </a:spcAft>
              <a:buClrTx/>
              <a:buFont typeface="Wingdings" panose="05000000000000000000" pitchFamily="2" charset="2"/>
              <a:buChar char="q"/>
            </a:pPr>
            <a:endParaRPr lang="fr-FR" dirty="0">
              <a:latin typeface="Verdana" panose="020B0604030504040204" pitchFamily="34" charset="0"/>
              <a:ea typeface="Verdana" panose="020B0604030504040204" pitchFamily="34" charset="0"/>
              <a:cs typeface="+mn-cs"/>
              <a:sym typeface="Wingdings" panose="05000000000000000000" pitchFamily="2" charset="2"/>
            </a:endParaRPr>
          </a:p>
          <a:p>
            <a:pPr marL="357188" lvl="1" indent="-357188" algn="just" defTabSz="914400">
              <a:buFont typeface="Wingdings" panose="05000000000000000000" pitchFamily="2" charset="2"/>
              <a:buChar char="q"/>
            </a:pPr>
            <a:r>
              <a:rPr lang="fr-FR" dirty="0">
                <a:latin typeface="Verdana" panose="020B0604030504040204" pitchFamily="34" charset="0"/>
                <a:ea typeface="Verdana" panose="020B0604030504040204" pitchFamily="34" charset="0"/>
                <a:sym typeface="Wingdings" panose="05000000000000000000" pitchFamily="2" charset="2"/>
              </a:rPr>
              <a:t>Création d’un </a:t>
            </a:r>
            <a:r>
              <a:rPr lang="fr-FR" b="1" dirty="0">
                <a:latin typeface="Verdana" panose="020B0604030504040204" pitchFamily="34" charset="0"/>
                <a:ea typeface="Verdana" panose="020B0604030504040204" pitchFamily="34" charset="0"/>
                <a:sym typeface="Wingdings" panose="05000000000000000000" pitchFamily="2" charset="2"/>
              </a:rPr>
              <a:t>corps de fonctionnaires de catégorie B à temps plein, </a:t>
            </a:r>
            <a:r>
              <a:rPr lang="fr-FR" dirty="0">
                <a:effectLst/>
                <a:latin typeface="Verdana" panose="020B0604030504040204" pitchFamily="34" charset="0"/>
                <a:ea typeface="Verdana" panose="020B0604030504040204" pitchFamily="34" charset="0"/>
              </a:rPr>
              <a:t>avec un temps d’accompagnement des élèves et d’autres missions en complément (ex : appui aux équipes)</a:t>
            </a:r>
            <a:endParaRPr lang="fr-FR" b="1" dirty="0">
              <a:latin typeface="Verdana" panose="020B0604030504040204" pitchFamily="34" charset="0"/>
              <a:ea typeface="Verdana" panose="020B0604030504040204" pitchFamily="34" charset="0"/>
              <a:sym typeface="Wingdings" panose="05000000000000000000" pitchFamily="2" charset="2"/>
            </a:endParaRPr>
          </a:p>
          <a:p>
            <a:pPr marL="0" lvl="1" algn="just" defTabSz="914400" hangingPunct="1">
              <a:lnSpc>
                <a:spcPct val="100000"/>
              </a:lnSpc>
              <a:spcBef>
                <a:spcPts val="0"/>
              </a:spcBef>
              <a:spcAft>
                <a:spcPts val="0"/>
              </a:spcAft>
              <a:buClrTx/>
            </a:pPr>
            <a:endParaRPr lang="fr-FR" b="1" dirty="0">
              <a:latin typeface="Verdana" panose="020B0604030504040204" pitchFamily="34" charset="0"/>
              <a:ea typeface="Verdana" panose="020B0604030504040204" pitchFamily="34" charset="0"/>
              <a:sym typeface="Wingdings" panose="05000000000000000000" pitchFamily="2" charset="2"/>
            </a:endParaRPr>
          </a:p>
          <a:p>
            <a:pPr marL="357188" lvl="1" indent="-357188" algn="just" defTabSz="914400" hangingPunct="1">
              <a:lnSpc>
                <a:spcPct val="100000"/>
              </a:lnSpc>
              <a:spcBef>
                <a:spcPts val="0"/>
              </a:spcBef>
              <a:spcAft>
                <a:spcPts val="0"/>
              </a:spcAft>
              <a:buClrTx/>
              <a:buFont typeface="Wingdings" panose="05000000000000000000" pitchFamily="2" charset="2"/>
              <a:buChar char="q"/>
            </a:pPr>
            <a:r>
              <a:rPr lang="fr-FR" dirty="0">
                <a:latin typeface="Verdana" panose="020B0604030504040204" pitchFamily="34" charset="0"/>
                <a:ea typeface="Verdana" panose="020B0604030504040204" pitchFamily="34" charset="0"/>
                <a:sym typeface="Wingdings" panose="05000000000000000000" pitchFamily="2" charset="2"/>
              </a:rPr>
              <a:t>L’entrée au sein du corps par </a:t>
            </a:r>
            <a:r>
              <a:rPr lang="fr-FR" b="1" dirty="0">
                <a:latin typeface="Verdana" panose="020B0604030504040204" pitchFamily="34" charset="0"/>
                <a:ea typeface="Verdana" panose="020B0604030504040204" pitchFamily="34" charset="0"/>
                <a:sym typeface="Wingdings" panose="05000000000000000000" pitchFamily="2" charset="2"/>
              </a:rPr>
              <a:t>concours </a:t>
            </a:r>
            <a:r>
              <a:rPr lang="fr-FR" dirty="0">
                <a:latin typeface="Verdana" panose="020B0604030504040204" pitchFamily="34" charset="0"/>
                <a:ea typeface="Verdana" panose="020B0604030504040204" pitchFamily="34" charset="0"/>
                <a:sym typeface="Wingdings" panose="05000000000000000000" pitchFamily="2" charset="2"/>
              </a:rPr>
              <a:t>: hypothèse d’un </a:t>
            </a:r>
            <a:r>
              <a:rPr lang="fr-FR">
                <a:latin typeface="Verdana" panose="020B0604030504040204" pitchFamily="34" charset="0"/>
                <a:ea typeface="Verdana" panose="020B0604030504040204" pitchFamily="34" charset="0"/>
                <a:sym typeface="Wingdings" panose="05000000000000000000" pitchFamily="2" charset="2"/>
              </a:rPr>
              <a:t>concours avec </a:t>
            </a:r>
            <a:r>
              <a:rPr lang="fr-FR" dirty="0">
                <a:latin typeface="Verdana" panose="020B0604030504040204" pitchFamily="34" charset="0"/>
                <a:ea typeface="Verdana" panose="020B0604030504040204" pitchFamily="34" charset="0"/>
                <a:sym typeface="Wingdings" panose="05000000000000000000" pitchFamily="2" charset="2"/>
              </a:rPr>
              <a:t>un recrutement au niveau académique (comme pour les professeurs des écoles)</a:t>
            </a:r>
          </a:p>
          <a:p>
            <a:pPr marL="357188" lvl="1" indent="-357188" algn="just" defTabSz="914400" hangingPunct="1">
              <a:lnSpc>
                <a:spcPct val="100000"/>
              </a:lnSpc>
              <a:spcBef>
                <a:spcPts val="0"/>
              </a:spcBef>
              <a:spcAft>
                <a:spcPts val="0"/>
              </a:spcAft>
              <a:buClrTx/>
              <a:buFont typeface="Wingdings" panose="05000000000000000000" pitchFamily="2" charset="2"/>
              <a:buChar char="q"/>
            </a:pPr>
            <a:endParaRPr lang="fr-FR" dirty="0">
              <a:latin typeface="Verdana" panose="020B0604030504040204" pitchFamily="34" charset="0"/>
              <a:ea typeface="Verdana" panose="020B0604030504040204" pitchFamily="34" charset="0"/>
              <a:sym typeface="Wingdings" panose="05000000000000000000" pitchFamily="2" charset="2"/>
            </a:endParaRPr>
          </a:p>
          <a:p>
            <a:pPr marL="357188" lvl="1" indent="-357188" algn="just" defTabSz="914400">
              <a:buFont typeface="Wingdings" panose="05000000000000000000" pitchFamily="2" charset="2"/>
              <a:buChar char="q"/>
            </a:pPr>
            <a:r>
              <a:rPr lang="fr-FR" dirty="0">
                <a:latin typeface="Verdana" panose="020B0604030504040204" pitchFamily="34" charset="0"/>
                <a:ea typeface="Verdana" panose="020B0604030504040204" pitchFamily="34" charset="0"/>
                <a:sym typeface="Wingdings" panose="05000000000000000000" pitchFamily="2" charset="2"/>
              </a:rPr>
              <a:t>Condition d’accès au corps pour </a:t>
            </a:r>
            <a:r>
              <a:rPr lang="fr-FR" b="1" dirty="0">
                <a:latin typeface="Verdana" panose="020B0604030504040204" pitchFamily="34" charset="0"/>
                <a:ea typeface="Verdana" panose="020B0604030504040204" pitchFamily="34" charset="0"/>
                <a:sym typeface="Wingdings" panose="05000000000000000000" pitchFamily="2" charset="2"/>
              </a:rPr>
              <a:t>une partie des AESH</a:t>
            </a:r>
          </a:p>
          <a:p>
            <a:pPr marL="357188" lvl="1" indent="-357188" algn="just" defTabSz="914400" hangingPunct="1">
              <a:lnSpc>
                <a:spcPct val="100000"/>
              </a:lnSpc>
              <a:spcBef>
                <a:spcPts val="0"/>
              </a:spcBef>
              <a:spcAft>
                <a:spcPts val="0"/>
              </a:spcAft>
              <a:buClrTx/>
              <a:buFont typeface="Wingdings" panose="05000000000000000000" pitchFamily="2" charset="2"/>
              <a:buChar char="q"/>
            </a:pPr>
            <a:endParaRPr lang="fr-FR" b="1" dirty="0">
              <a:latin typeface="Verdana" panose="020B0604030504040204" pitchFamily="34" charset="0"/>
              <a:ea typeface="Verdana" panose="020B0604030504040204" pitchFamily="34" charset="0"/>
              <a:sym typeface="Wingdings" panose="05000000000000000000" pitchFamily="2" charset="2"/>
            </a:endParaRPr>
          </a:p>
          <a:p>
            <a:pPr marL="357188" lvl="1" indent="-357188" algn="just" defTabSz="914400" hangingPunct="1">
              <a:lnSpc>
                <a:spcPct val="100000"/>
              </a:lnSpc>
              <a:spcBef>
                <a:spcPts val="0"/>
              </a:spcBef>
              <a:spcAft>
                <a:spcPts val="0"/>
              </a:spcAft>
              <a:buClrTx/>
              <a:buFont typeface="Wingdings" panose="05000000000000000000" pitchFamily="2" charset="2"/>
              <a:buChar char="q"/>
            </a:pPr>
            <a:r>
              <a:rPr lang="fr-FR" dirty="0">
                <a:latin typeface="Verdana" panose="020B0604030504040204" pitchFamily="34" charset="0"/>
                <a:ea typeface="Verdana" panose="020B0604030504040204" pitchFamily="34" charset="0"/>
                <a:sym typeface="Wingdings" panose="05000000000000000000" pitchFamily="2" charset="2"/>
              </a:rPr>
              <a:t>Maintien d’</a:t>
            </a:r>
            <a:r>
              <a:rPr lang="fr-FR" b="1" dirty="0">
                <a:latin typeface="Verdana" panose="020B0604030504040204" pitchFamily="34" charset="0"/>
                <a:ea typeface="Verdana" panose="020B0604030504040204" pitchFamily="34" charset="0"/>
                <a:sym typeface="Wingdings" panose="05000000000000000000" pitchFamily="2" charset="2"/>
              </a:rPr>
              <a:t>AESH contractuels </a:t>
            </a:r>
            <a:r>
              <a:rPr lang="fr-FR" dirty="0">
                <a:latin typeface="Verdana" panose="020B0604030504040204" pitchFamily="34" charset="0"/>
                <a:ea typeface="Verdana" panose="020B0604030504040204" pitchFamily="34" charset="0"/>
                <a:sym typeface="Wingdings" panose="05000000000000000000" pitchFamily="2" charset="2"/>
              </a:rPr>
              <a:t>pour exercer la mission d’accompagnement des élèves en situation de handicap afin de maintenir un recrutement au file de l’eau afin de répondre aux besoins découlant des notifications MDPH</a:t>
            </a:r>
          </a:p>
          <a:p>
            <a:pPr marL="357188" lvl="1" indent="-357188" algn="just" defTabSz="914400">
              <a:buFont typeface="Wingdings" panose="05000000000000000000" pitchFamily="2" charset="2"/>
              <a:buChar char="q"/>
            </a:pPr>
            <a:endParaRPr lang="fr-FR" sz="1600" dirty="0">
              <a:latin typeface="Verdana" panose="020B0604030504040204" pitchFamily="34" charset="0"/>
              <a:ea typeface="Verdana" panose="020B0604030504040204" pitchFamily="34" charset="0"/>
              <a:cs typeface="+mj-cs"/>
              <a:sym typeface="Wingdings" panose="05000000000000000000" pitchFamily="2" charset="2"/>
            </a:endParaRPr>
          </a:p>
          <a:p>
            <a:pPr marL="895350" lvl="2" indent="-355600" algn="just">
              <a:buFont typeface="Wingdings" panose="05000000000000000000" pitchFamily="2" charset="2"/>
              <a:buChar char="ü"/>
            </a:pPr>
            <a:endParaRPr lang="fr-FR" sz="1600" dirty="0">
              <a:latin typeface="Verdana" panose="020B0604030504040204" pitchFamily="34" charset="0"/>
              <a:ea typeface="Verdana" panose="020B0604030504040204" pitchFamily="34" charset="0"/>
              <a:cs typeface="+mj-cs"/>
              <a:sym typeface="Wingdings" panose="05000000000000000000" pitchFamily="2" charset="2"/>
            </a:endParaRPr>
          </a:p>
          <a:p>
            <a:pPr marL="895350" lvl="2" indent="-355600" algn="just">
              <a:buFont typeface="Wingdings" panose="05000000000000000000" pitchFamily="2" charset="2"/>
              <a:buChar char="ü"/>
            </a:pPr>
            <a:endParaRPr lang="fr-FR" sz="1600" dirty="0">
              <a:latin typeface="Verdana" panose="020B0604030504040204" pitchFamily="34" charset="0"/>
              <a:ea typeface="Verdana" panose="020B0604030504040204" pitchFamily="34" charset="0"/>
              <a:cs typeface="+mj-cs"/>
              <a:sym typeface="Wingdings" panose="05000000000000000000" pitchFamily="2" charset="2"/>
            </a:endParaRPr>
          </a:p>
          <a:p>
            <a:pPr marL="895350" lvl="2" indent="-355600" algn="just">
              <a:buFont typeface="Wingdings" panose="05000000000000000000" pitchFamily="2" charset="2"/>
              <a:buChar char="ü"/>
            </a:pPr>
            <a:endParaRPr lang="fr-FR" sz="1600" dirty="0">
              <a:latin typeface="Verdana" panose="020B0604030504040204" pitchFamily="34" charset="0"/>
              <a:ea typeface="Verdana" panose="020B0604030504040204" pitchFamily="34" charset="0"/>
              <a:cs typeface="+mj-cs"/>
              <a:sym typeface="Wingdings" panose="05000000000000000000" pitchFamily="2" charset="2"/>
            </a:endParaRPr>
          </a:p>
          <a:p>
            <a:pPr marL="357188" lvl="1" indent="-357188" algn="just" defTabSz="914400" hangingPunct="1">
              <a:lnSpc>
                <a:spcPct val="100000"/>
              </a:lnSpc>
              <a:spcBef>
                <a:spcPts val="0"/>
              </a:spcBef>
              <a:spcAft>
                <a:spcPts val="0"/>
              </a:spcAft>
              <a:buClrTx/>
              <a:buFont typeface="Wingdings" panose="05000000000000000000" pitchFamily="2" charset="2"/>
              <a:buChar char="q"/>
            </a:pPr>
            <a:endParaRPr lang="fr-FR" sz="638" b="1" dirty="0">
              <a:latin typeface="Verdana" panose="020B0604030504040204" pitchFamily="34" charset="0"/>
              <a:ea typeface="Verdana" panose="020B0604030504040204" pitchFamily="34" charset="0"/>
              <a:sym typeface="Wingdings" panose="05000000000000000000" pitchFamily="2" charset="2"/>
            </a:endParaRPr>
          </a:p>
          <a:p>
            <a:pPr marL="357188" lvl="1" indent="-357188" algn="just" defTabSz="914400" hangingPunct="1">
              <a:lnSpc>
                <a:spcPct val="100000"/>
              </a:lnSpc>
              <a:spcBef>
                <a:spcPts val="0"/>
              </a:spcBef>
              <a:spcAft>
                <a:spcPts val="0"/>
              </a:spcAft>
              <a:buClrTx/>
              <a:buFont typeface="Wingdings" panose="05000000000000000000" pitchFamily="2" charset="2"/>
              <a:buChar char="q"/>
            </a:pPr>
            <a:endParaRPr lang="fr-FR" sz="638" b="1" dirty="0">
              <a:latin typeface="Verdana" panose="020B0604030504040204" pitchFamily="34" charset="0"/>
              <a:ea typeface="Verdana" panose="020B0604030504040204" pitchFamily="34" charset="0"/>
              <a:sym typeface="Wingdings" panose="05000000000000000000" pitchFamily="2" charset="2"/>
            </a:endParaRPr>
          </a:p>
          <a:p>
            <a:pPr marL="357188" lvl="1" indent="-357188" algn="just" defTabSz="914400" hangingPunct="1">
              <a:lnSpc>
                <a:spcPct val="100000"/>
              </a:lnSpc>
              <a:spcBef>
                <a:spcPts val="0"/>
              </a:spcBef>
              <a:spcAft>
                <a:spcPts val="0"/>
              </a:spcAft>
              <a:buClrTx/>
              <a:buFont typeface="Wingdings" panose="05000000000000000000" pitchFamily="2" charset="2"/>
              <a:buChar char="q"/>
            </a:pPr>
            <a:endParaRPr lang="fr-FR" sz="638" dirty="0">
              <a:sym typeface="Wingdings" panose="05000000000000000000" pitchFamily="2" charset="2"/>
            </a:endParaRPr>
          </a:p>
          <a:p>
            <a:pPr marL="303763" lvl="1" indent="-303763">
              <a:lnSpc>
                <a:spcPct val="90000"/>
              </a:lnSpc>
              <a:buFont typeface="Wingdings" panose="05000000000000000000" pitchFamily="2" charset="2"/>
              <a:buChar char="q"/>
            </a:pPr>
            <a:endParaRPr lang="fr-FR" sz="1701" b="1" dirty="0">
              <a:latin typeface="Marianne" panose="02000000000000000000" pitchFamily="2" charset="0"/>
              <a:ea typeface="+mj-ea"/>
              <a:cs typeface="+mj-cs"/>
              <a:sym typeface="Wingdings" panose="05000000000000000000" pitchFamily="2" charset="2"/>
            </a:endParaRPr>
          </a:p>
          <a:p>
            <a:pPr marL="789785" lvl="1" indent="-303763">
              <a:buFont typeface="Wingdings" panose="05000000000000000000" pitchFamily="2" charset="2"/>
              <a:buChar char="ü"/>
            </a:pPr>
            <a:endParaRPr lang="fr-FR" sz="1063" dirty="0">
              <a:sym typeface="Wingdings" panose="05000000000000000000" pitchFamily="2" charset="2"/>
            </a:endParaRPr>
          </a:p>
          <a:p>
            <a:endParaRPr lang="fr-FR" sz="1276" dirty="0">
              <a:solidFill>
                <a:srgbClr val="21215A"/>
              </a:solidFill>
              <a:sym typeface="Wingdings" panose="05000000000000000000" pitchFamily="2" charset="2"/>
            </a:endParaRPr>
          </a:p>
          <a:p>
            <a:pPr lvl="0"/>
            <a:endParaRPr lang="fr-FR" sz="1276" u="sng" dirty="0">
              <a:solidFill>
                <a:srgbClr val="8C2237"/>
              </a:solidFill>
            </a:endParaRPr>
          </a:p>
          <a:p>
            <a:pPr lvl="0"/>
            <a:br>
              <a:rPr lang="fr-FR" sz="1276" u="sng" dirty="0">
                <a:solidFill>
                  <a:srgbClr val="8C2237"/>
                </a:solidFill>
              </a:rPr>
            </a:br>
            <a:br>
              <a:rPr lang="fr-FR" sz="1276" b="0" dirty="0">
                <a:solidFill>
                  <a:srgbClr val="21215A"/>
                </a:solidFill>
                <a:sym typeface="Wingdings" panose="05000000000000000000" pitchFamily="2" charset="2"/>
              </a:rPr>
            </a:br>
            <a:br>
              <a:rPr lang="fr-FR" sz="2126" b="0" dirty="0">
                <a:solidFill>
                  <a:srgbClr val="21215A"/>
                </a:solidFill>
                <a:sym typeface="Wingdings" panose="05000000000000000000" pitchFamily="2" charset="2"/>
              </a:rPr>
            </a:br>
            <a:br>
              <a:rPr lang="fr-FR" sz="2126" b="0" dirty="0">
                <a:solidFill>
                  <a:srgbClr val="21215A"/>
                </a:solidFill>
                <a:sym typeface="Wingdings" panose="05000000000000000000" pitchFamily="2" charset="2"/>
              </a:rPr>
            </a:br>
            <a:br>
              <a:rPr lang="fr-FR" sz="2126" dirty="0">
                <a:solidFill>
                  <a:srgbClr val="21215A"/>
                </a:solidFill>
                <a:sym typeface="Wingdings" panose="05000000000000000000" pitchFamily="2" charset="2"/>
              </a:rPr>
            </a:br>
            <a:br>
              <a:rPr lang="fr-FR" sz="2126" dirty="0">
                <a:solidFill>
                  <a:srgbClr val="21215A"/>
                </a:solidFill>
                <a:sym typeface="Wingdings" panose="05000000000000000000" pitchFamily="2" charset="2"/>
              </a:rPr>
            </a:br>
            <a:br>
              <a:rPr lang="fr-FR" sz="2126" dirty="0">
                <a:solidFill>
                  <a:srgbClr val="21215A"/>
                </a:solidFill>
              </a:rPr>
            </a:br>
            <a:br>
              <a:rPr lang="fr-FR" sz="2126" dirty="0">
                <a:solidFill>
                  <a:srgbClr val="21215A"/>
                </a:solidFill>
              </a:rPr>
            </a:br>
            <a:br>
              <a:rPr lang="fr-FR" sz="2126" dirty="0">
                <a:solidFill>
                  <a:srgbClr val="21215A"/>
                </a:solidFill>
              </a:rPr>
            </a:br>
            <a:endParaRPr lang="fr-FR" sz="2126" dirty="0">
              <a:solidFill>
                <a:srgbClr val="21215A"/>
              </a:solidFill>
            </a:endParaRPr>
          </a:p>
        </p:txBody>
      </p:sp>
      <p:sp>
        <p:nvSpPr>
          <p:cNvPr id="11" name="Titre 2">
            <a:extLst>
              <a:ext uri="{FF2B5EF4-FFF2-40B4-BE49-F238E27FC236}">
                <a16:creationId xmlns:a16="http://schemas.microsoft.com/office/drawing/2014/main" id="{F68F9E10-0847-C84E-A00D-4E630B5DE255}"/>
              </a:ext>
            </a:extLst>
          </p:cNvPr>
          <p:cNvSpPr txBox="1">
            <a:spLocks/>
          </p:cNvSpPr>
          <p:nvPr/>
        </p:nvSpPr>
        <p:spPr>
          <a:xfrm>
            <a:off x="2086036" y="565990"/>
            <a:ext cx="7501508" cy="1041892"/>
          </a:xfrm>
          <a:prstGeom prst="rect">
            <a:avLst/>
          </a:prstGeom>
        </p:spPr>
        <p:txBody>
          <a:bodyPr/>
          <a:lstStyle>
            <a:lvl1pPr>
              <a:defRPr>
                <a:latin typeface="+mj-lt"/>
                <a:ea typeface="+mj-ea"/>
                <a:cs typeface="+mj-cs"/>
              </a:defRPr>
            </a:lvl1pPr>
          </a:lstStyle>
          <a:p>
            <a:pPr algn="ctr"/>
            <a:endParaRPr lang="fr-FR" sz="2126" b="1" kern="0" dirty="0">
              <a:solidFill>
                <a:srgbClr val="273275"/>
              </a:solidFill>
              <a:latin typeface="Marianne" panose="02000000000000000000" pitchFamily="50" charset="0"/>
              <a:ea typeface="Marianne" charset="0"/>
              <a:cs typeface="Marianne" charset="0"/>
            </a:endParaRPr>
          </a:p>
        </p:txBody>
      </p:sp>
      <p:sp>
        <p:nvSpPr>
          <p:cNvPr id="4" name="Titre 4">
            <a:extLst>
              <a:ext uri="{FF2B5EF4-FFF2-40B4-BE49-F238E27FC236}">
                <a16:creationId xmlns:a16="http://schemas.microsoft.com/office/drawing/2014/main" id="{01C99823-43E5-6D02-2A47-B27FE4C74963}"/>
              </a:ext>
            </a:extLst>
          </p:cNvPr>
          <p:cNvSpPr txBox="1">
            <a:spLocks/>
          </p:cNvSpPr>
          <p:nvPr/>
        </p:nvSpPr>
        <p:spPr>
          <a:xfrm>
            <a:off x="359644" y="131763"/>
            <a:ext cx="10657184" cy="804161"/>
          </a:xfrm>
          <a:prstGeom prst="rect">
            <a:avLst/>
          </a:prstGeom>
        </p:spPr>
        <p:txBody>
          <a:bodyPr/>
          <a:lstStyle>
            <a:lvl1pPr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kern="1200">
                <a:solidFill>
                  <a:srgbClr val="000000"/>
                </a:solidFill>
                <a:latin typeface="+mj-lt"/>
                <a:ea typeface="+mj-ea"/>
                <a:cs typeface="+mj-cs"/>
              </a:defRPr>
            </a:lvl1pPr>
            <a:lvl2pPr marL="742950" indent="-28575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2pPr>
            <a:lvl3pPr marL="11430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3pPr>
            <a:lvl4pPr marL="16002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4pPr>
            <a:lvl5pPr marL="20574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800">
                <a:solidFill>
                  <a:srgbClr val="000000"/>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l">
              <a:lnSpc>
                <a:spcPct val="100000"/>
              </a:lnSpc>
            </a:pPr>
            <a:r>
              <a:rPr lang="fr-FR" sz="2400" b="1" dirty="0">
                <a:latin typeface="Verdana" panose="020B0604030504040204" pitchFamily="34" charset="0"/>
                <a:ea typeface="Verdana" panose="020B0604030504040204" pitchFamily="34" charset="0"/>
              </a:rPr>
              <a:t>Cadre de la réflexion</a:t>
            </a:r>
          </a:p>
          <a:p>
            <a:pPr algn="l">
              <a:lnSpc>
                <a:spcPct val="100000"/>
              </a:lnSpc>
            </a:pPr>
            <a:r>
              <a:rPr lang="fr-FR" sz="2000" dirty="0">
                <a:latin typeface="Verdana" panose="020B0604030504040204" pitchFamily="34" charset="0"/>
                <a:ea typeface="Verdana" panose="020B0604030504040204" pitchFamily="34" charset="0"/>
              </a:rPr>
              <a:t>Principes structurants de la démarche</a:t>
            </a:r>
          </a:p>
        </p:txBody>
      </p:sp>
      <p:sp>
        <p:nvSpPr>
          <p:cNvPr id="6" name="Espace réservé du pied de page 7">
            <a:extLst>
              <a:ext uri="{FF2B5EF4-FFF2-40B4-BE49-F238E27FC236}">
                <a16:creationId xmlns:a16="http://schemas.microsoft.com/office/drawing/2014/main" id="{7E33321E-9F41-226A-ED16-25FF9A00BFAE}"/>
              </a:ext>
            </a:extLst>
          </p:cNvPr>
          <p:cNvSpPr txBox="1">
            <a:spLocks/>
          </p:cNvSpPr>
          <p:nvPr/>
        </p:nvSpPr>
        <p:spPr>
          <a:xfrm>
            <a:off x="431652" y="6048399"/>
            <a:ext cx="8784976" cy="3004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fr-FR" sz="1000" b="1" dirty="0">
                <a:solidFill>
                  <a:schemeClr val="tx1"/>
                </a:solidFill>
                <a:latin typeface="Verdana" panose="020B0604030504040204" pitchFamily="34" charset="0"/>
                <a:ea typeface="Verdana" panose="020B0604030504040204" pitchFamily="34" charset="0"/>
              </a:rPr>
              <a:t>DGRH – Service des personnels enseignants de l’enseignement scolaire – Sous-direction B2</a:t>
            </a:r>
          </a:p>
        </p:txBody>
      </p:sp>
      <p:sp>
        <p:nvSpPr>
          <p:cNvPr id="7" name="Espace réservé du numéro de diapositive 8">
            <a:extLst>
              <a:ext uri="{FF2B5EF4-FFF2-40B4-BE49-F238E27FC236}">
                <a16:creationId xmlns:a16="http://schemas.microsoft.com/office/drawing/2014/main" id="{A1458EC4-BA18-B42C-7779-5B25E360FD19}"/>
              </a:ext>
            </a:extLst>
          </p:cNvPr>
          <p:cNvSpPr txBox="1">
            <a:spLocks/>
          </p:cNvSpPr>
          <p:nvPr/>
        </p:nvSpPr>
        <p:spPr>
          <a:xfrm>
            <a:off x="10224740" y="6048399"/>
            <a:ext cx="864096" cy="30048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33122C9-A0B9-462F-8757-0847AD287B63}" type="slidenum">
              <a:rPr lang="fr-FR" sz="1000" b="1" smtClean="0">
                <a:latin typeface="Verdana" panose="020B0604030504040204" pitchFamily="34" charset="0"/>
                <a:ea typeface="Verdana" panose="020B0604030504040204" pitchFamily="34" charset="0"/>
              </a:rPr>
              <a:pPr algn="r"/>
              <a:t>21</a:t>
            </a:fld>
            <a:endParaRPr lang="fr-FR" sz="10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521926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6" name="Espace réservé du texte 5"/>
          <p:cNvSpPr>
            <a:spLocks noGrp="1"/>
          </p:cNvSpPr>
          <p:nvPr>
            <p:ph type="body" sz="quarter" idx="13"/>
          </p:nvPr>
        </p:nvSpPr>
        <p:spPr/>
        <p:txBody>
          <a:bodyPr/>
          <a:lstStyle/>
          <a:p>
            <a:r>
              <a:rPr lang="fr-FR" dirty="0"/>
              <a:t>	Rôle et missions des AESH</a:t>
            </a:r>
          </a:p>
          <a:p>
            <a:pPr lvl="1"/>
            <a:r>
              <a:rPr lang="fr-FR" dirty="0"/>
              <a:t>				GT AESH</a:t>
            </a:r>
          </a:p>
          <a:p>
            <a:pPr lvl="1"/>
            <a:endParaRPr lang="fr-FR" dirty="0"/>
          </a:p>
          <a:p>
            <a:pPr lvl="1"/>
            <a:r>
              <a:rPr lang="fr-FR" dirty="0"/>
              <a:t>Pierre ARENE, IGESR</a:t>
            </a:r>
          </a:p>
          <a:p>
            <a:pPr lvl="1"/>
            <a:r>
              <a:rPr lang="fr-FR" dirty="0"/>
              <a:t>Laure de la BRETECHE, IGAS</a:t>
            </a:r>
          </a:p>
          <a:p>
            <a:pPr lvl="1"/>
            <a:r>
              <a:rPr lang="fr-FR" dirty="0"/>
              <a:t>Bénédicte ROBERT, IGESR</a:t>
            </a:r>
          </a:p>
          <a:p>
            <a:pPr lvl="1"/>
            <a:endParaRPr lang="fr-FR" dirty="0"/>
          </a:p>
        </p:txBody>
      </p:sp>
      <p:sp>
        <p:nvSpPr>
          <p:cNvPr id="9" name="Espace réservé du numéro de diapositive 8"/>
          <p:cNvSpPr>
            <a:spLocks noGrp="1"/>
          </p:cNvSpPr>
          <p:nvPr>
            <p:ph type="sldNum" sz="quarter" idx="12"/>
          </p:nvPr>
        </p:nvSpPr>
        <p:spPr/>
        <p:txBody>
          <a:bodyPr/>
          <a:lstStyle/>
          <a:p>
            <a:fld id="{733122C9-A0B9-462F-8757-0847AD287B63}" type="slidenum">
              <a:rPr lang="fr-FR" smtClean="0"/>
              <a:pPr/>
              <a:t>3</a:t>
            </a:fld>
            <a:endParaRPr lang="fr-FR" dirty="0"/>
          </a:p>
        </p:txBody>
      </p:sp>
      <p:pic>
        <p:nvPicPr>
          <p:cNvPr id="4" name="Image 3">
            <a:extLst>
              <a:ext uri="{FF2B5EF4-FFF2-40B4-BE49-F238E27FC236}">
                <a16:creationId xmlns:a16="http://schemas.microsoft.com/office/drawing/2014/main" id="{4623716F-3884-313A-98CF-54112F3C7BDB}"/>
              </a:ext>
            </a:extLst>
          </p:cNvPr>
          <p:cNvPicPr>
            <a:picLocks noChangeAspect="1"/>
          </p:cNvPicPr>
          <p:nvPr/>
        </p:nvPicPr>
        <p:blipFill>
          <a:blip r:embed="rId2"/>
          <a:stretch>
            <a:fillRect/>
          </a:stretch>
        </p:blipFill>
        <p:spPr>
          <a:xfrm>
            <a:off x="8572601" y="3788475"/>
            <a:ext cx="2656072" cy="2672072"/>
          </a:xfrm>
          <a:prstGeom prst="rect">
            <a:avLst/>
          </a:prstGeom>
        </p:spPr>
      </p:pic>
    </p:spTree>
    <p:extLst>
      <p:ext uri="{BB962C8B-B14F-4D97-AF65-F5344CB8AC3E}">
        <p14:creationId xmlns:p14="http://schemas.microsoft.com/office/powerpoint/2010/main" val="4181515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p:txBody>
          <a:bodyPr/>
          <a:lstStyle/>
          <a:p>
            <a:r>
              <a:rPr lang="fr-FR" dirty="0"/>
              <a:t>Auditions et déplacements terrain…</a:t>
            </a:r>
          </a:p>
        </p:txBody>
      </p:sp>
      <p:sp>
        <p:nvSpPr>
          <p:cNvPr id="12" name="Espace réservé du contenu 11"/>
          <p:cNvSpPr>
            <a:spLocks noGrp="1"/>
          </p:cNvSpPr>
          <p:nvPr>
            <p:ph sz="quarter" idx="14"/>
          </p:nvPr>
        </p:nvSpPr>
        <p:spPr/>
        <p:txBody>
          <a:bodyPr/>
          <a:lstStyle/>
          <a:p>
            <a:pPr lvl="1"/>
            <a:r>
              <a:rPr lang="fr-FR" dirty="0"/>
              <a:t> Auditions nationales (cabinets, AC, CIH, associations, OS, médiations…)</a:t>
            </a:r>
          </a:p>
          <a:p>
            <a:pPr lvl="1"/>
            <a:r>
              <a:rPr lang="fr-FR" dirty="0"/>
              <a:t> Déplacements dans le Bas-Rhin et la Côte d’or – juin 2025</a:t>
            </a:r>
          </a:p>
          <a:p>
            <a:pPr lvl="1"/>
            <a:r>
              <a:rPr lang="fr-FR" dirty="0"/>
              <a:t>Déplacement en Seine et Marne – septembre 2025</a:t>
            </a:r>
          </a:p>
          <a:p>
            <a:pPr lvl="1"/>
            <a:r>
              <a:rPr lang="fr-FR" dirty="0"/>
              <a:t> Accompagnement de la mission par des AESH référentes à l’occasion des déplacements terrain</a:t>
            </a:r>
          </a:p>
          <a:p>
            <a:pPr lvl="1"/>
            <a:r>
              <a:rPr lang="fr-FR" dirty="0"/>
              <a:t> Environ 300 personnes rencontrées dont 75 AESH (i, m, </a:t>
            </a:r>
            <a:r>
              <a:rPr lang="fr-FR" dirty="0" err="1"/>
              <a:t>co</a:t>
            </a:r>
            <a:r>
              <a:rPr lang="fr-FR" dirty="0"/>
              <a:t>, référentes)</a:t>
            </a:r>
          </a:p>
          <a:p>
            <a:pPr lvl="1"/>
            <a:endParaRPr lang="fr-FR"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4</a:t>
            </a:fld>
            <a:endParaRPr lang="fr-FR" dirty="0"/>
          </a:p>
        </p:txBody>
      </p:sp>
      <p:pic>
        <p:nvPicPr>
          <p:cNvPr id="2" name="x_Image 1">
            <a:extLst>
              <a:ext uri="{FF2B5EF4-FFF2-40B4-BE49-F238E27FC236}">
                <a16:creationId xmlns:a16="http://schemas.microsoft.com/office/drawing/2014/main" id="{B962003D-736C-1A2C-5AAD-3476F2BDE00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813181" y="196552"/>
            <a:ext cx="2253661" cy="851223"/>
          </a:xfrm>
          <a:prstGeom prst="rect">
            <a:avLst/>
          </a:prstGeom>
          <a:noFill/>
          <a:ln>
            <a:noFill/>
          </a:ln>
        </p:spPr>
      </p:pic>
    </p:spTree>
    <p:extLst>
      <p:ext uri="{BB962C8B-B14F-4D97-AF65-F5344CB8AC3E}">
        <p14:creationId xmlns:p14="http://schemas.microsoft.com/office/powerpoint/2010/main" val="2723647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3DD053-0287-42C8-A5E6-9379AE26EF50}"/>
              </a:ext>
            </a:extLst>
          </p:cNvPr>
          <p:cNvSpPr>
            <a:spLocks noGrp="1"/>
          </p:cNvSpPr>
          <p:nvPr>
            <p:ph type="title"/>
          </p:nvPr>
        </p:nvSpPr>
        <p:spPr/>
        <p:txBody>
          <a:bodyPr>
            <a:normAutofit fontScale="90000"/>
          </a:bodyPr>
          <a:lstStyle/>
          <a:p>
            <a:r>
              <a:rPr lang="fr-FR" dirty="0"/>
              <a:t>… complétés par un état de la recherche et une comparaison internationale</a:t>
            </a:r>
          </a:p>
        </p:txBody>
      </p:sp>
      <p:sp>
        <p:nvSpPr>
          <p:cNvPr id="3" name="Espace réservé du numéro de diapositive 2">
            <a:extLst>
              <a:ext uri="{FF2B5EF4-FFF2-40B4-BE49-F238E27FC236}">
                <a16:creationId xmlns:a16="http://schemas.microsoft.com/office/drawing/2014/main" id="{75BBF11A-C98C-4C12-8B18-B6A6D486543D}"/>
              </a:ext>
            </a:extLst>
          </p:cNvPr>
          <p:cNvSpPr>
            <a:spLocks noGrp="1"/>
          </p:cNvSpPr>
          <p:nvPr>
            <p:ph type="sldNum" sz="quarter" idx="12"/>
          </p:nvPr>
        </p:nvSpPr>
        <p:spPr/>
        <p:txBody>
          <a:bodyPr/>
          <a:lstStyle/>
          <a:p>
            <a:fld id="{733122C9-A0B9-462F-8757-0847AD287B63}" type="slidenum">
              <a:rPr lang="fr-FR" smtClean="0"/>
              <a:pPr/>
              <a:t>5</a:t>
            </a:fld>
            <a:endParaRPr lang="fr-FR" dirty="0"/>
          </a:p>
        </p:txBody>
      </p:sp>
      <p:sp>
        <p:nvSpPr>
          <p:cNvPr id="4" name="Espace réservé du contenu 3">
            <a:extLst>
              <a:ext uri="{FF2B5EF4-FFF2-40B4-BE49-F238E27FC236}">
                <a16:creationId xmlns:a16="http://schemas.microsoft.com/office/drawing/2014/main" id="{4791F01B-855F-4317-85F6-A8C0E4F5C714}"/>
              </a:ext>
            </a:extLst>
          </p:cNvPr>
          <p:cNvSpPr>
            <a:spLocks noGrp="1"/>
          </p:cNvSpPr>
          <p:nvPr>
            <p:ph sz="quarter" idx="14"/>
          </p:nvPr>
        </p:nvSpPr>
        <p:spPr/>
        <p:txBody>
          <a:bodyPr>
            <a:normAutofit fontScale="70000" lnSpcReduction="20000"/>
          </a:bodyPr>
          <a:lstStyle/>
          <a:p>
            <a:pPr marL="216010" indent="-216010"/>
            <a:r>
              <a:rPr lang="fr-FR" dirty="0"/>
              <a:t>L’analyse comparative internationale met en lumière que beaucoup d’autres systèmes éducatifs privilégient une transformation globale des pratiques pédagogiques, une co-construction entre enseignants et accompagnants formés conjointement et une approche portée sur </a:t>
            </a:r>
            <a:r>
              <a:rPr lang="fr-FR" b="1" dirty="0"/>
              <a:t>l’adaptation collective de la classe plutôt que sur l’aide individualisée</a:t>
            </a:r>
            <a:r>
              <a:rPr lang="fr-FR" dirty="0"/>
              <a:t>.</a:t>
            </a:r>
          </a:p>
          <a:p>
            <a:pPr marL="216010" indent="-216010"/>
            <a:r>
              <a:rPr lang="fr-FR" dirty="0"/>
              <a:t>En comparaison internationale, le dispositif des AESH incarne le </a:t>
            </a:r>
            <a:r>
              <a:rPr lang="fr-FR" b="1" dirty="0"/>
              <a:t>modèle de « l’accompagnement humain précaire ».</a:t>
            </a:r>
          </a:p>
          <a:p>
            <a:pPr marL="216010" indent="-216010"/>
            <a:r>
              <a:rPr lang="fr-FR" dirty="0"/>
              <a:t>Depuis plus de 10 ans, la recherche internationale a montré </a:t>
            </a:r>
            <a:r>
              <a:rPr lang="fr-FR" b="1" dirty="0"/>
              <a:t>l’inefficacité de l’accompagnement humain individuel sur les apprentissages </a:t>
            </a:r>
            <a:r>
              <a:rPr lang="fr-FR" dirty="0"/>
              <a:t>notamment  parce qu’il est utilisé comme « </a:t>
            </a:r>
            <a:r>
              <a:rPr lang="fr-FR" b="1" dirty="0"/>
              <a:t>dispositif à tout faire </a:t>
            </a:r>
            <a:r>
              <a:rPr lang="fr-FR" dirty="0"/>
              <a:t>» : l’AESH devient la ressource mobilisée pour tous les types de difficultés, qu’elles soient didactiques, comportementales ou sociales, en raison d’un manque de clarification des rôles et d’une délégation excessive des responsabilités de l’enseignant vers l’accompagnant.</a:t>
            </a:r>
          </a:p>
          <a:p>
            <a:pPr marL="216010" indent="-216010"/>
            <a:r>
              <a:rPr lang="fr-FR" dirty="0"/>
              <a:t>L’ « </a:t>
            </a:r>
            <a:r>
              <a:rPr lang="fr-FR" b="1" dirty="0"/>
              <a:t>effet écran </a:t>
            </a:r>
            <a:r>
              <a:rPr lang="fr-FR" dirty="0"/>
              <a:t>» constitue un frein au développement des apprentissages.</a:t>
            </a:r>
          </a:p>
        </p:txBody>
      </p:sp>
    </p:spTree>
    <p:extLst>
      <p:ext uri="{BB962C8B-B14F-4D97-AF65-F5344CB8AC3E}">
        <p14:creationId xmlns:p14="http://schemas.microsoft.com/office/powerpoint/2010/main" val="1090763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59FC1E40-E30E-495D-A551-F4D17E015DD1}"/>
              </a:ext>
            </a:extLst>
          </p:cNvPr>
          <p:cNvSpPr>
            <a:spLocks noGrp="1"/>
          </p:cNvSpPr>
          <p:nvPr>
            <p:ph type="title"/>
          </p:nvPr>
        </p:nvSpPr>
        <p:spPr/>
        <p:txBody>
          <a:bodyPr/>
          <a:lstStyle/>
          <a:p>
            <a:endParaRPr lang="fr-FR"/>
          </a:p>
        </p:txBody>
      </p:sp>
      <p:sp>
        <p:nvSpPr>
          <p:cNvPr id="3" name="Espace réservé du numéro de diapositive 2">
            <a:extLst>
              <a:ext uri="{FF2B5EF4-FFF2-40B4-BE49-F238E27FC236}">
                <a16:creationId xmlns:a16="http://schemas.microsoft.com/office/drawing/2014/main" id="{7B4AC20C-7B3D-4A93-A5FF-DFD98BF4633D}"/>
              </a:ext>
            </a:extLst>
          </p:cNvPr>
          <p:cNvSpPr>
            <a:spLocks noGrp="1"/>
          </p:cNvSpPr>
          <p:nvPr>
            <p:ph type="sldNum" sz="quarter" idx="12"/>
          </p:nvPr>
        </p:nvSpPr>
        <p:spPr/>
        <p:txBody>
          <a:bodyPr/>
          <a:lstStyle/>
          <a:p>
            <a:fld id="{733122C9-A0B9-462F-8757-0847AD287B63}" type="slidenum">
              <a:rPr lang="fr-FR" smtClean="0"/>
              <a:pPr/>
              <a:t>6</a:t>
            </a:fld>
            <a:endParaRPr lang="fr-FR" dirty="0"/>
          </a:p>
        </p:txBody>
      </p:sp>
      <p:sp>
        <p:nvSpPr>
          <p:cNvPr id="6" name="Espace réservé du texte 5">
            <a:extLst>
              <a:ext uri="{FF2B5EF4-FFF2-40B4-BE49-F238E27FC236}">
                <a16:creationId xmlns:a16="http://schemas.microsoft.com/office/drawing/2014/main" id="{27A97DEC-BA43-47FD-B67C-8CD6B23F7E79}"/>
              </a:ext>
            </a:extLst>
          </p:cNvPr>
          <p:cNvSpPr>
            <a:spLocks noGrp="1"/>
          </p:cNvSpPr>
          <p:nvPr>
            <p:ph type="body" sz="quarter" idx="13"/>
          </p:nvPr>
        </p:nvSpPr>
        <p:spPr/>
        <p:txBody>
          <a:bodyPr/>
          <a:lstStyle/>
          <a:p>
            <a:r>
              <a:rPr lang="fr-FR" sz="3528" cap="none" dirty="0"/>
              <a:t>Diagnostic et recommandations concernant les AESH</a:t>
            </a:r>
          </a:p>
        </p:txBody>
      </p:sp>
    </p:spTree>
    <p:extLst>
      <p:ext uri="{BB962C8B-B14F-4D97-AF65-F5344CB8AC3E}">
        <p14:creationId xmlns:p14="http://schemas.microsoft.com/office/powerpoint/2010/main" val="500988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0F0F53-4EF2-4367-BBDA-797DB5B72745}"/>
              </a:ext>
            </a:extLst>
          </p:cNvPr>
          <p:cNvSpPr>
            <a:spLocks noGrp="1"/>
          </p:cNvSpPr>
          <p:nvPr>
            <p:ph type="title"/>
          </p:nvPr>
        </p:nvSpPr>
        <p:spPr/>
        <p:txBody>
          <a:bodyPr>
            <a:normAutofit fontScale="90000"/>
          </a:bodyPr>
          <a:lstStyle/>
          <a:p>
            <a:r>
              <a:rPr lang="fr-FR" b="1" dirty="0"/>
              <a:t>La GRH des AESH – Entre sécurisation contractuelle, </a:t>
            </a:r>
            <a:r>
              <a:rPr lang="fr-FR" dirty="0"/>
              <a:t>fragilités structurelles et quête de reconnaissance</a:t>
            </a:r>
          </a:p>
        </p:txBody>
      </p:sp>
      <p:sp>
        <p:nvSpPr>
          <p:cNvPr id="3" name="Espace réservé du numéro de diapositive 2">
            <a:extLst>
              <a:ext uri="{FF2B5EF4-FFF2-40B4-BE49-F238E27FC236}">
                <a16:creationId xmlns:a16="http://schemas.microsoft.com/office/drawing/2014/main" id="{C8519045-88C4-4FFD-8CD7-8BB579D1791A}"/>
              </a:ext>
            </a:extLst>
          </p:cNvPr>
          <p:cNvSpPr>
            <a:spLocks noGrp="1"/>
          </p:cNvSpPr>
          <p:nvPr>
            <p:ph type="sldNum" sz="quarter" idx="12"/>
          </p:nvPr>
        </p:nvSpPr>
        <p:spPr/>
        <p:txBody>
          <a:bodyPr/>
          <a:lstStyle/>
          <a:p>
            <a:fld id="{733122C9-A0B9-462F-8757-0847AD287B63}" type="slidenum">
              <a:rPr lang="fr-FR" smtClean="0"/>
              <a:pPr/>
              <a:t>7</a:t>
            </a:fld>
            <a:endParaRPr lang="fr-FR" dirty="0"/>
          </a:p>
        </p:txBody>
      </p:sp>
      <p:sp>
        <p:nvSpPr>
          <p:cNvPr id="4" name="Espace réservé du contenu 3">
            <a:extLst>
              <a:ext uri="{FF2B5EF4-FFF2-40B4-BE49-F238E27FC236}">
                <a16:creationId xmlns:a16="http://schemas.microsoft.com/office/drawing/2014/main" id="{371B47CA-BEC2-4E4D-B627-7D169CF3CA3C}"/>
              </a:ext>
            </a:extLst>
          </p:cNvPr>
          <p:cNvSpPr>
            <a:spLocks noGrp="1"/>
          </p:cNvSpPr>
          <p:nvPr>
            <p:ph sz="quarter" idx="14"/>
          </p:nvPr>
        </p:nvSpPr>
        <p:spPr/>
        <p:txBody>
          <a:bodyPr>
            <a:normAutofit fontScale="47500" lnSpcReduction="20000"/>
          </a:bodyPr>
          <a:lstStyle/>
          <a:p>
            <a:r>
              <a:rPr lang="fr-FR" b="1" dirty="0"/>
              <a:t>Progrès réels</a:t>
            </a:r>
          </a:p>
          <a:p>
            <a:r>
              <a:rPr lang="fr-FR" dirty="0"/>
              <a:t>64 % en CDI (vs 36 % en 2022) – quasi statut avec grille indiciaire</a:t>
            </a:r>
            <a:r>
              <a:rPr lang="fr-FR" sz="1323" dirty="0">
                <a:solidFill>
                  <a:srgbClr val="000000"/>
                </a:solidFill>
                <a:latin typeface="Arial"/>
              </a:rPr>
              <a:t>→ </a:t>
            </a:r>
            <a:r>
              <a:rPr lang="fr-FR" dirty="0"/>
              <a:t>Stabilisation contractuelle engagée.</a:t>
            </a:r>
          </a:p>
          <a:p>
            <a:r>
              <a:rPr lang="fr-FR" b="1" dirty="0"/>
              <a:t>Fragilités persistantes</a:t>
            </a:r>
          </a:p>
          <a:p>
            <a:r>
              <a:rPr lang="fr-FR" dirty="0"/>
              <a:t>86 % à temps incomplet.</a:t>
            </a:r>
            <a:br>
              <a:rPr lang="fr-FR" dirty="0"/>
            </a:br>
            <a:r>
              <a:rPr lang="fr-FR" dirty="0"/>
              <a:t>Multi-affectation fréquente (moitié des AESH).</a:t>
            </a:r>
            <a:br>
              <a:rPr lang="fr-FR" dirty="0"/>
            </a:br>
            <a:r>
              <a:rPr lang="fr-FR" dirty="0"/>
              <a:t>Rémunération faible. Précarité salariale. </a:t>
            </a:r>
          </a:p>
          <a:p>
            <a:r>
              <a:rPr lang="fr-FR" b="1" dirty="0"/>
              <a:t>Défis structurels non résolus</a:t>
            </a:r>
          </a:p>
          <a:p>
            <a:r>
              <a:rPr lang="fr-FR" dirty="0"/>
              <a:t>Chaîne RH morcelée : Rectorat → DSDEN → PIAL/PAS → établissements</a:t>
            </a:r>
          </a:p>
          <a:p>
            <a:r>
              <a:rPr lang="fr-FR" dirty="0"/>
              <a:t>Une gestion conjoncturelle des affectations sans rationalisation qualitative et gestion humaine des personnels au nom de la priorité légitime donné à l’élève en  situation de handicap.</a:t>
            </a:r>
          </a:p>
          <a:p>
            <a:r>
              <a:rPr lang="fr-FR" dirty="0"/>
              <a:t>Hybridation des missions </a:t>
            </a:r>
            <a:r>
              <a:rPr lang="fr-FR" sz="1323" dirty="0">
                <a:solidFill>
                  <a:srgbClr val="000000"/>
                </a:solidFill>
                <a:latin typeface="Arial"/>
              </a:rPr>
              <a:t>→</a:t>
            </a:r>
            <a:r>
              <a:rPr lang="fr-FR" dirty="0"/>
              <a:t> risque de confusion dans les attentes des partie prenantes</a:t>
            </a:r>
          </a:p>
          <a:p>
            <a:r>
              <a:rPr lang="fr-FR" dirty="0"/>
              <a:t>SI en devenir et encore insuffisant </a:t>
            </a:r>
            <a:r>
              <a:rPr lang="fr-FR" sz="1323" dirty="0">
                <a:solidFill>
                  <a:srgbClr val="000000"/>
                </a:solidFill>
                <a:latin typeface="Arial"/>
              </a:rPr>
              <a:t>→ h</a:t>
            </a:r>
            <a:r>
              <a:rPr lang="fr-FR" dirty="0" err="1"/>
              <a:t>étérogénéité</a:t>
            </a:r>
            <a:r>
              <a:rPr lang="fr-FR" dirty="0"/>
              <a:t> territoriale et conditions d’exercice variables (écoles, collèges et lycées, nature du handicap, nombres d’élèves accompagnés, affectations sur un site ou plusieurs et contraintes (non compensées) qui en découlent </a:t>
            </a:r>
            <a:br>
              <a:rPr lang="fr-FR" dirty="0"/>
            </a:br>
            <a:r>
              <a:rPr lang="fr-FR" dirty="0"/>
              <a:t>Décisions locales instables (affectations, paie).</a:t>
            </a:r>
          </a:p>
          <a:p>
            <a:r>
              <a:rPr lang="fr-FR" b="1" dirty="0"/>
              <a:t>Garantir la reconnaissance suppose un cadre national stabilisé et un pilotage académique cohérent et compenser les contraintes particulières</a:t>
            </a:r>
            <a:r>
              <a:rPr lang="fr-FR" dirty="0"/>
              <a:t>.</a:t>
            </a:r>
          </a:p>
        </p:txBody>
      </p:sp>
    </p:spTree>
    <p:extLst>
      <p:ext uri="{BB962C8B-B14F-4D97-AF65-F5344CB8AC3E}">
        <p14:creationId xmlns:p14="http://schemas.microsoft.com/office/powerpoint/2010/main" val="2066026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93B18B-D544-4614-862C-809CAD3CA358}"/>
              </a:ext>
            </a:extLst>
          </p:cNvPr>
          <p:cNvSpPr>
            <a:spLocks noGrp="1"/>
          </p:cNvSpPr>
          <p:nvPr>
            <p:ph type="title"/>
          </p:nvPr>
        </p:nvSpPr>
        <p:spPr/>
        <p:txBody>
          <a:bodyPr>
            <a:normAutofit fontScale="90000"/>
          </a:bodyPr>
          <a:lstStyle/>
          <a:p>
            <a:r>
              <a:rPr lang="fr-FR" dirty="0"/>
              <a:t>Les recommandations du rapport concernant les AESH</a:t>
            </a:r>
          </a:p>
        </p:txBody>
      </p:sp>
      <p:sp>
        <p:nvSpPr>
          <p:cNvPr id="3" name="Espace réservé du numéro de diapositive 2">
            <a:extLst>
              <a:ext uri="{FF2B5EF4-FFF2-40B4-BE49-F238E27FC236}">
                <a16:creationId xmlns:a16="http://schemas.microsoft.com/office/drawing/2014/main" id="{B857FA01-F64D-4622-AFAA-02B9695C8425}"/>
              </a:ext>
            </a:extLst>
          </p:cNvPr>
          <p:cNvSpPr>
            <a:spLocks noGrp="1"/>
          </p:cNvSpPr>
          <p:nvPr>
            <p:ph type="sldNum" sz="quarter" idx="12"/>
          </p:nvPr>
        </p:nvSpPr>
        <p:spPr/>
        <p:txBody>
          <a:bodyPr/>
          <a:lstStyle/>
          <a:p>
            <a:fld id="{733122C9-A0B9-462F-8757-0847AD287B63}" type="slidenum">
              <a:rPr lang="fr-FR" smtClean="0"/>
              <a:pPr/>
              <a:t>8</a:t>
            </a:fld>
            <a:endParaRPr lang="fr-FR" dirty="0"/>
          </a:p>
        </p:txBody>
      </p:sp>
      <p:sp>
        <p:nvSpPr>
          <p:cNvPr id="4" name="Espace réservé du contenu 3">
            <a:extLst>
              <a:ext uri="{FF2B5EF4-FFF2-40B4-BE49-F238E27FC236}">
                <a16:creationId xmlns:a16="http://schemas.microsoft.com/office/drawing/2014/main" id="{06167CA5-AE3A-4FDC-A3ED-1772A80033B9}"/>
              </a:ext>
            </a:extLst>
          </p:cNvPr>
          <p:cNvSpPr>
            <a:spLocks noGrp="1"/>
          </p:cNvSpPr>
          <p:nvPr>
            <p:ph sz="quarter" idx="14"/>
          </p:nvPr>
        </p:nvSpPr>
        <p:spPr/>
        <p:txBody>
          <a:bodyPr>
            <a:normAutofit fontScale="55000" lnSpcReduction="20000"/>
          </a:bodyPr>
          <a:lstStyle/>
          <a:p>
            <a:r>
              <a:rPr lang="fr-FR" dirty="0"/>
              <a:t>A cadre juridique constant, et afin de valoriser le passage en CDI, </a:t>
            </a:r>
            <a:r>
              <a:rPr lang="fr-FR" b="1" dirty="0"/>
              <a:t>revaloriser la grille indiciaire des AESH </a:t>
            </a:r>
            <a:r>
              <a:rPr lang="fr-FR" dirty="0"/>
              <a:t>en accélérant la cadence d’avancement après le premier indice et en ajoutant des indices supplémentaires, et limiter les situations de stagnation. </a:t>
            </a:r>
          </a:p>
          <a:p>
            <a:r>
              <a:rPr lang="fr-FR" dirty="0"/>
              <a:t>Réaliser une </a:t>
            </a:r>
            <a:r>
              <a:rPr lang="fr-FR" b="1" dirty="0"/>
              <a:t>cartographie des services académiques de gestion des AESH </a:t>
            </a:r>
            <a:r>
              <a:rPr lang="fr-FR" dirty="0"/>
              <a:t>et, sur la base des bonnes pratiques, préconiser les organisations les plus efficaces dans une démarche d’accompagnement à la transformation, par ailleurs préparatoire à la migration vers </a:t>
            </a:r>
            <a:r>
              <a:rPr lang="fr-FR" dirty="0" err="1"/>
              <a:t>RenoiRH</a:t>
            </a:r>
            <a:r>
              <a:rPr lang="fr-FR" dirty="0"/>
              <a:t> </a:t>
            </a:r>
          </a:p>
          <a:p>
            <a:r>
              <a:rPr lang="fr-FR" dirty="0"/>
              <a:t>Mettre en place un </a:t>
            </a:r>
            <a:r>
              <a:rPr lang="fr-FR" b="1" dirty="0"/>
              <a:t>comité académique </a:t>
            </a:r>
            <a:r>
              <a:rPr lang="fr-FR" dirty="0"/>
              <a:t>chargé de faire un bilan des affectations des AESH et d’examiner les alertes RH remontées par le SIRH et les AESH référentes.</a:t>
            </a:r>
          </a:p>
          <a:p>
            <a:r>
              <a:rPr lang="fr-FR" dirty="0"/>
              <a:t>Valoriser et sécuriser la </a:t>
            </a:r>
            <a:r>
              <a:rPr lang="fr-FR" b="1" dirty="0"/>
              <a:t>fonction d’AESH référente </a:t>
            </a:r>
            <a:r>
              <a:rPr lang="fr-FR" dirty="0"/>
              <a:t>par une durée contractuelle de référence à 45 semaines minimum, la création d’au moins un poste par PIAL, et une lettre de mission contractualisée. Consacrer le rôle de l’AESH référente comme conseillère RH de proximité du PIAL, formée et habilitée à remonter les difficultés et à proposer des solutions locales.</a:t>
            </a:r>
          </a:p>
          <a:p>
            <a:r>
              <a:rPr lang="fr-FR" dirty="0"/>
              <a:t>Clarifier le décompte des </a:t>
            </a:r>
            <a:r>
              <a:rPr lang="fr-FR" b="1" dirty="0"/>
              <a:t>heures connexes </a:t>
            </a:r>
            <a:r>
              <a:rPr lang="fr-FR" dirty="0"/>
              <a:t>en veillant au suivi de leur utilisation pour la formation ; mieux articuler les actions de formations avec les besoins de terrain : accompagnement éducatif, médiation, pédagogie inclusive, gestion de situations complexes.</a:t>
            </a:r>
          </a:p>
          <a:p>
            <a:r>
              <a:rPr lang="fr-FR" dirty="0"/>
              <a:t>Faire de </a:t>
            </a:r>
            <a:r>
              <a:rPr lang="fr-FR" b="1" dirty="0"/>
              <a:t>l’affectation à l’année </a:t>
            </a:r>
            <a:r>
              <a:rPr lang="fr-FR" dirty="0"/>
              <a:t>(AFA) la modalité de référence pour les AESH affectées dans un ou deux établissements, en limitant les cas de dérogation à des nécessités justifiées (évolution de notification, fermeture de classe, force majeure). Créer, pour les AESH non bénéficiaires de l’AFA, une </a:t>
            </a:r>
            <a:r>
              <a:rPr lang="fr-FR" b="1" dirty="0"/>
              <a:t>indemnité forfaitaire de sujétion spéciale de multi-affectation </a:t>
            </a:r>
            <a:r>
              <a:rPr lang="fr-FR" dirty="0"/>
              <a:t>(ISSM-AESH).</a:t>
            </a:r>
          </a:p>
          <a:p>
            <a:endParaRPr lang="fr-FR" dirty="0"/>
          </a:p>
          <a:p>
            <a:endParaRPr lang="fr-FR" dirty="0"/>
          </a:p>
        </p:txBody>
      </p:sp>
    </p:spTree>
    <p:extLst>
      <p:ext uri="{BB962C8B-B14F-4D97-AF65-F5344CB8AC3E}">
        <p14:creationId xmlns:p14="http://schemas.microsoft.com/office/powerpoint/2010/main" val="3564425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84A03D-6293-4C9B-B14E-3770919D03DB}"/>
              </a:ext>
            </a:extLst>
          </p:cNvPr>
          <p:cNvSpPr>
            <a:spLocks noGrp="1"/>
          </p:cNvSpPr>
          <p:nvPr>
            <p:ph type="title"/>
          </p:nvPr>
        </p:nvSpPr>
        <p:spPr>
          <a:xfrm>
            <a:off x="470943" y="928089"/>
            <a:ext cx="10613200" cy="907111"/>
          </a:xfrm>
        </p:spPr>
        <p:txBody>
          <a:bodyPr>
            <a:normAutofit fontScale="90000"/>
          </a:bodyPr>
          <a:lstStyle/>
          <a:p>
            <a:r>
              <a:rPr lang="fr-FR" dirty="0"/>
              <a:t>Pr</a:t>
            </a:r>
            <a:r>
              <a:rPr lang="fr-FR" b="1" dirty="0"/>
              <a:t>ofessionnaliser d’abord et fonctionnariser seulement pour des missions étendues et techniques</a:t>
            </a:r>
            <a:endParaRPr lang="fr-FR" dirty="0"/>
          </a:p>
        </p:txBody>
      </p:sp>
      <p:sp>
        <p:nvSpPr>
          <p:cNvPr id="3" name="Espace réservé du numéro de diapositive 2">
            <a:extLst>
              <a:ext uri="{FF2B5EF4-FFF2-40B4-BE49-F238E27FC236}">
                <a16:creationId xmlns:a16="http://schemas.microsoft.com/office/drawing/2014/main" id="{D8800FF0-9C38-485F-8B98-14B7A4F72B5A}"/>
              </a:ext>
            </a:extLst>
          </p:cNvPr>
          <p:cNvSpPr>
            <a:spLocks noGrp="1"/>
          </p:cNvSpPr>
          <p:nvPr>
            <p:ph type="sldNum" sz="quarter" idx="12"/>
          </p:nvPr>
        </p:nvSpPr>
        <p:spPr/>
        <p:txBody>
          <a:bodyPr/>
          <a:lstStyle/>
          <a:p>
            <a:fld id="{733122C9-A0B9-462F-8757-0847AD287B63}" type="slidenum">
              <a:rPr lang="fr-FR" smtClean="0"/>
              <a:pPr/>
              <a:t>9</a:t>
            </a:fld>
            <a:endParaRPr lang="fr-FR" dirty="0"/>
          </a:p>
        </p:txBody>
      </p:sp>
      <p:sp>
        <p:nvSpPr>
          <p:cNvPr id="4" name="Espace réservé du contenu 3">
            <a:extLst>
              <a:ext uri="{FF2B5EF4-FFF2-40B4-BE49-F238E27FC236}">
                <a16:creationId xmlns:a16="http://schemas.microsoft.com/office/drawing/2014/main" id="{76ACB598-B518-47CD-A51E-BDE4A7046472}"/>
              </a:ext>
            </a:extLst>
          </p:cNvPr>
          <p:cNvSpPr>
            <a:spLocks noGrp="1"/>
          </p:cNvSpPr>
          <p:nvPr>
            <p:ph sz="quarter" idx="14"/>
          </p:nvPr>
        </p:nvSpPr>
        <p:spPr>
          <a:xfrm>
            <a:off x="470943" y="2060611"/>
            <a:ext cx="10613200" cy="3515187"/>
          </a:xfrm>
        </p:spPr>
        <p:txBody>
          <a:bodyPr>
            <a:normAutofit fontScale="47500" lnSpcReduction="20000"/>
          </a:bodyPr>
          <a:lstStyle/>
          <a:p>
            <a:pPr marL="288013" indent="-288013">
              <a:buAutoNum type="arabicPeriod"/>
            </a:pPr>
            <a:r>
              <a:rPr lang="fr-FR" b="1" dirty="0"/>
              <a:t>Pourquoi la fonctionnarisation générale est écartée par la mission ?</a:t>
            </a:r>
          </a:p>
          <a:p>
            <a:pPr marL="0" indent="0" defTabSz="1152053">
              <a:lnSpc>
                <a:spcPct val="100000"/>
              </a:lnSpc>
              <a:spcBef>
                <a:spcPts val="0"/>
              </a:spcBef>
              <a:spcAft>
                <a:spcPts val="630"/>
              </a:spcAft>
              <a:buNone/>
              <a:defRPr/>
            </a:pPr>
            <a:r>
              <a:rPr lang="fr-FR" dirty="0"/>
              <a:t>Sans polyvalence ou extension du temps de service (sur le péri scolaire ou l’extra scolaire ) l’AESH dans sa fonction d’accompagnant ne peut exercer à temps complet dans le cadre de la durée légale du temps de travail </a:t>
            </a:r>
            <a:r>
              <a:rPr lang="fr-FR" sz="1323" dirty="0">
                <a:solidFill>
                  <a:srgbClr val="000000"/>
                </a:solidFill>
                <a:latin typeface="Arial"/>
              </a:rPr>
              <a:t>(pas de travail en dehors de la présence auprès de l’élève ou hors temps scolaire) </a:t>
            </a:r>
            <a:r>
              <a:rPr lang="fr-FR" dirty="0"/>
              <a:t>et elle ne peut se prévaloir du statut particulier des enseignants pour y déroger.</a:t>
            </a:r>
          </a:p>
          <a:p>
            <a:pPr marL="0" indent="0" defTabSz="1152053">
              <a:lnSpc>
                <a:spcPct val="100000"/>
              </a:lnSpc>
              <a:spcBef>
                <a:spcPts val="0"/>
              </a:spcBef>
              <a:spcAft>
                <a:spcPts val="630"/>
              </a:spcAft>
              <a:buNone/>
              <a:defRPr/>
            </a:pPr>
            <a:r>
              <a:rPr lang="fr-FR" dirty="0"/>
              <a:t>Maintenir le recrutement contractuel pour répondre aux besoins variables liés aux notifications MDPH→ Ajustement annuel des effectifs nécessaire.</a:t>
            </a:r>
          </a:p>
          <a:p>
            <a:r>
              <a:rPr lang="fr-FR" dirty="0"/>
              <a:t>Risque de rigidification administrative→ Difficulté à adapter les ressources aux évolutions des besoins.</a:t>
            </a:r>
          </a:p>
          <a:p>
            <a:r>
              <a:rPr lang="fr-FR" dirty="0"/>
              <a:t>Coût budgétaire élevé sans garantie d’amélioration→ Investissement massif sans correction des fragilités organisationnelles.</a:t>
            </a:r>
          </a:p>
          <a:p>
            <a:r>
              <a:rPr lang="fr-FR" dirty="0"/>
              <a:t>Risque de brouiller les frontières professionnelles→ Confusion entre aide humaine et acte pédagogique.</a:t>
            </a:r>
          </a:p>
          <a:p>
            <a:endParaRPr lang="fr-FR" dirty="0"/>
          </a:p>
          <a:p>
            <a:r>
              <a:rPr lang="fr-FR" b="1" dirty="0"/>
              <a:t>2. Piste alternative fondée sur la transformation de l’école inclusive  : fonctionnariser sur la base de compétences acquises mais pour exercer de nouvelles missions étendues d’assistant d’accessibilité</a:t>
            </a:r>
          </a:p>
          <a:p>
            <a:r>
              <a:rPr lang="fr-FR" dirty="0"/>
              <a:t>Public cible : AESH avec au moins 5 ans d’ancienneté (AESH référentes) et compétences certifiées. Recrutement par concours ?ou liste d’aptitude. </a:t>
            </a:r>
          </a:p>
          <a:p>
            <a:r>
              <a:rPr lang="fr-FR" dirty="0"/>
              <a:t>Missions– agents chargés (pour un secteur ou un établissement) de la mise en oeuvre de l'ensemble des techniques et méthodes concourant à la réalisation des missions d’accessibilité (par ex  responsables du bon fonctionnement du matériel adapté), de l’encadrement des AESH et participent à leur formation, et de l’assistance aux professeurs dans les travaux d’accessibilité. </a:t>
            </a:r>
          </a:p>
          <a:p>
            <a:endParaRPr lang="fr-FR" dirty="0"/>
          </a:p>
        </p:txBody>
      </p:sp>
    </p:spTree>
    <p:extLst>
      <p:ext uri="{BB962C8B-B14F-4D97-AF65-F5344CB8AC3E}">
        <p14:creationId xmlns:p14="http://schemas.microsoft.com/office/powerpoint/2010/main" val="3432929739"/>
      </p:ext>
    </p:extLst>
  </p:cSld>
  <p:clrMapOvr>
    <a:masterClrMapping/>
  </p:clrMapOvr>
</p:sld>
</file>

<file path=ppt/theme/theme1.xml><?xml version="1.0" encoding="utf-8"?>
<a:theme xmlns:a="http://schemas.openxmlformats.org/drawingml/2006/main" name="Thème Office 2013 – 2022">
  <a:themeElements>
    <a:clrScheme name="Thème 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2013 –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16942</TotalTime>
  <Words>2671</Words>
  <Application>Microsoft Office PowerPoint</Application>
  <PresentationFormat>Personnalisé</PresentationFormat>
  <Paragraphs>211</Paragraphs>
  <Slides>21</Slides>
  <Notes>4</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21</vt:i4>
      </vt:variant>
    </vt:vector>
  </HeadingPairs>
  <TitlesOfParts>
    <vt:vector size="29" baseType="lpstr">
      <vt:lpstr>Arial</vt:lpstr>
      <vt:lpstr>Calibri</vt:lpstr>
      <vt:lpstr>Calibri Light</vt:lpstr>
      <vt:lpstr>Marianne</vt:lpstr>
      <vt:lpstr>Times New Roman</vt:lpstr>
      <vt:lpstr>Verdana</vt:lpstr>
      <vt:lpstr>Wingdings</vt:lpstr>
      <vt:lpstr>Thème Office 2013 – 2022</vt:lpstr>
      <vt:lpstr>Présentation PowerPoint</vt:lpstr>
      <vt:lpstr>Présentation PowerPoint</vt:lpstr>
      <vt:lpstr>Présentation PowerPoint</vt:lpstr>
      <vt:lpstr>Auditions et déplacements terrain…</vt:lpstr>
      <vt:lpstr>… complétés par un état de la recherche et une comparaison internationale</vt:lpstr>
      <vt:lpstr>Présentation PowerPoint</vt:lpstr>
      <vt:lpstr>La GRH des AESH – Entre sécurisation contractuelle, fragilités structurelles et quête de reconnaissance</vt:lpstr>
      <vt:lpstr>Les recommandations du rapport concernant les AESH</vt:lpstr>
      <vt:lpstr>Professionnaliser d’abord et fonctionnariser seulement pour des missions étendues et techniques</vt:lpstr>
      <vt:lpstr>Présentation PowerPoint</vt:lpstr>
      <vt:lpstr>Un dialogue école-famille à refonder</vt:lpstr>
      <vt:lpstr>La nécessité d’une politique globale de développement de l’accessibilité pédagogique</vt:lpstr>
      <vt:lpstr>Les coopérations MEN- médico-social, un axe fort à préserver de toute « délégation-relégation »</vt:lpstr>
      <vt:lpstr>Une nouvelle organisation et de nouveaux métiers pour une « Ecole pour tous »</vt:lpstr>
      <vt:lpstr>Présentation PowerPoint</vt:lpstr>
      <vt:lpstr>Nos recommandations prioritaires</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LAURENT BELLEGUIC</dc:creator>
  <cp:lastModifiedBy>Christophe</cp:lastModifiedBy>
  <cp:revision>1614</cp:revision>
  <cp:lastPrinted>2026-04-08T10:32:10Z</cp:lastPrinted>
  <dcterms:created xsi:type="dcterms:W3CDTF">2018-01-22T17:05:11Z</dcterms:created>
  <dcterms:modified xsi:type="dcterms:W3CDTF">2026-05-21T10:07:30Z</dcterms:modified>
</cp:coreProperties>
</file>